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8" r:id="rId11"/>
    <p:sldId id="265" r:id="rId12"/>
    <p:sldId id="267" r:id="rId13"/>
    <p:sldId id="269" r:id="rId14"/>
    <p:sldId id="270" r:id="rId15"/>
    <p:sldId id="271" r:id="rId16"/>
    <p:sldId id="272" r:id="rId17"/>
    <p:sldId id="273" r:id="rId18"/>
    <p:sldId id="274" r:id="rId19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2787"/>
    <p:restoredTop sz="90929"/>
  </p:normalViewPr>
  <p:slideViewPr>
    <p:cSldViewPr>
      <p:cViewPr>
        <p:scale>
          <a:sx n="97" d="100"/>
          <a:sy n="97" d="100"/>
        </p:scale>
        <p:origin x="-372" y="17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0" y="68263"/>
            <a:ext cx="8678863" cy="6713537"/>
            <a:chOff x="0" y="43"/>
            <a:chExt cx="5467" cy="4229"/>
          </a:xfrm>
        </p:grpSpPr>
        <p:sp>
          <p:nvSpPr>
            <p:cNvPr id="4099" name="Rectangle 3"/>
            <p:cNvSpPr>
              <a:spLocks noChangeArrowheads="1"/>
            </p:cNvSpPr>
            <p:nvPr userDrawn="1"/>
          </p:nvSpPr>
          <p:spPr bwMode="auto">
            <a:xfrm>
              <a:off x="692" y="494"/>
              <a:ext cx="4775" cy="93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4100" name="Group 4"/>
            <p:cNvGrpSpPr>
              <a:grpSpLocks/>
            </p:cNvGrpSpPr>
            <p:nvPr userDrawn="1"/>
          </p:nvGrpSpPr>
          <p:grpSpPr bwMode="auto">
            <a:xfrm>
              <a:off x="0" y="43"/>
              <a:ext cx="624" cy="4229"/>
              <a:chOff x="0" y="43"/>
              <a:chExt cx="624" cy="4229"/>
            </a:xfrm>
          </p:grpSpPr>
          <p:sp>
            <p:nvSpPr>
              <p:cNvPr id="4101" name="Line 5"/>
              <p:cNvSpPr>
                <a:spLocks noChangeShapeType="1"/>
              </p:cNvSpPr>
              <p:nvPr userDrawn="1"/>
            </p:nvSpPr>
            <p:spPr bwMode="auto">
              <a:xfrm>
                <a:off x="0" y="4203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02" name="Line 6"/>
              <p:cNvSpPr>
                <a:spLocks noChangeShapeType="1"/>
              </p:cNvSpPr>
              <p:nvPr userDrawn="1"/>
            </p:nvSpPr>
            <p:spPr bwMode="auto">
              <a:xfrm>
                <a:off x="0" y="4239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03" name="Line 7"/>
              <p:cNvSpPr>
                <a:spLocks noChangeShapeType="1"/>
              </p:cNvSpPr>
              <p:nvPr userDrawn="1"/>
            </p:nvSpPr>
            <p:spPr bwMode="auto">
              <a:xfrm>
                <a:off x="0" y="4272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04" name="Line 8"/>
              <p:cNvSpPr>
                <a:spLocks noChangeShapeType="1"/>
              </p:cNvSpPr>
              <p:nvPr userDrawn="1"/>
            </p:nvSpPr>
            <p:spPr bwMode="auto">
              <a:xfrm>
                <a:off x="0" y="4113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05" name="Line 9"/>
              <p:cNvSpPr>
                <a:spLocks noChangeShapeType="1"/>
              </p:cNvSpPr>
              <p:nvPr userDrawn="1"/>
            </p:nvSpPr>
            <p:spPr bwMode="auto">
              <a:xfrm>
                <a:off x="0" y="4065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06" name="Line 10"/>
              <p:cNvSpPr>
                <a:spLocks noChangeShapeType="1"/>
              </p:cNvSpPr>
              <p:nvPr userDrawn="1"/>
            </p:nvSpPr>
            <p:spPr bwMode="auto">
              <a:xfrm>
                <a:off x="0" y="4158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07" name="Line 11"/>
              <p:cNvSpPr>
                <a:spLocks noChangeShapeType="1"/>
              </p:cNvSpPr>
              <p:nvPr userDrawn="1"/>
            </p:nvSpPr>
            <p:spPr bwMode="auto">
              <a:xfrm>
                <a:off x="0" y="3666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08" name="Line 12"/>
              <p:cNvSpPr>
                <a:spLocks noChangeShapeType="1"/>
              </p:cNvSpPr>
              <p:nvPr userDrawn="1"/>
            </p:nvSpPr>
            <p:spPr bwMode="auto">
              <a:xfrm>
                <a:off x="0" y="3639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09" name="Line 13"/>
              <p:cNvSpPr>
                <a:spLocks noChangeShapeType="1"/>
              </p:cNvSpPr>
              <p:nvPr userDrawn="1"/>
            </p:nvSpPr>
            <p:spPr bwMode="auto">
              <a:xfrm>
                <a:off x="0" y="4020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0" name="Line 14"/>
              <p:cNvSpPr>
                <a:spLocks noChangeShapeType="1"/>
              </p:cNvSpPr>
              <p:nvPr userDrawn="1"/>
            </p:nvSpPr>
            <p:spPr bwMode="auto">
              <a:xfrm>
                <a:off x="0" y="3894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1" name="Line 15"/>
              <p:cNvSpPr>
                <a:spLocks noChangeShapeType="1"/>
              </p:cNvSpPr>
              <p:nvPr userDrawn="1"/>
            </p:nvSpPr>
            <p:spPr bwMode="auto">
              <a:xfrm>
                <a:off x="0" y="3813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2" name="Line 16"/>
              <p:cNvSpPr>
                <a:spLocks noChangeShapeType="1"/>
              </p:cNvSpPr>
              <p:nvPr userDrawn="1"/>
            </p:nvSpPr>
            <p:spPr bwMode="auto">
              <a:xfrm>
                <a:off x="0" y="3999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3" name="Line 17"/>
              <p:cNvSpPr>
                <a:spLocks noChangeShapeType="1"/>
              </p:cNvSpPr>
              <p:nvPr userDrawn="1"/>
            </p:nvSpPr>
            <p:spPr bwMode="auto">
              <a:xfrm>
                <a:off x="0" y="3687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4" name="Line 18"/>
              <p:cNvSpPr>
                <a:spLocks noChangeShapeType="1"/>
              </p:cNvSpPr>
              <p:nvPr userDrawn="1"/>
            </p:nvSpPr>
            <p:spPr bwMode="auto">
              <a:xfrm>
                <a:off x="0" y="3741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5" name="Line 19"/>
              <p:cNvSpPr>
                <a:spLocks noChangeShapeType="1"/>
              </p:cNvSpPr>
              <p:nvPr userDrawn="1"/>
            </p:nvSpPr>
            <p:spPr bwMode="auto">
              <a:xfrm>
                <a:off x="0" y="3939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6" name="Line 20"/>
              <p:cNvSpPr>
                <a:spLocks noChangeShapeType="1"/>
              </p:cNvSpPr>
              <p:nvPr userDrawn="1"/>
            </p:nvSpPr>
            <p:spPr bwMode="auto">
              <a:xfrm>
                <a:off x="0" y="3918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7" name="Line 21"/>
              <p:cNvSpPr>
                <a:spLocks noChangeShapeType="1"/>
              </p:cNvSpPr>
              <p:nvPr userDrawn="1"/>
            </p:nvSpPr>
            <p:spPr bwMode="auto">
              <a:xfrm>
                <a:off x="0" y="3510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8" name="Line 22"/>
              <p:cNvSpPr>
                <a:spLocks noChangeShapeType="1"/>
              </p:cNvSpPr>
              <p:nvPr userDrawn="1"/>
            </p:nvSpPr>
            <p:spPr bwMode="auto">
              <a:xfrm>
                <a:off x="0" y="3546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19" name="Line 23"/>
              <p:cNvSpPr>
                <a:spLocks noChangeShapeType="1"/>
              </p:cNvSpPr>
              <p:nvPr userDrawn="1"/>
            </p:nvSpPr>
            <p:spPr bwMode="auto">
              <a:xfrm>
                <a:off x="0" y="3579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0" name="Line 24"/>
              <p:cNvSpPr>
                <a:spLocks noChangeShapeType="1"/>
              </p:cNvSpPr>
              <p:nvPr userDrawn="1"/>
            </p:nvSpPr>
            <p:spPr bwMode="auto">
              <a:xfrm>
                <a:off x="0" y="3420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1" name="Line 25"/>
              <p:cNvSpPr>
                <a:spLocks noChangeShapeType="1"/>
              </p:cNvSpPr>
              <p:nvPr userDrawn="1"/>
            </p:nvSpPr>
            <p:spPr bwMode="auto">
              <a:xfrm>
                <a:off x="0" y="3372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2" name="Line 26"/>
              <p:cNvSpPr>
                <a:spLocks noChangeShapeType="1"/>
              </p:cNvSpPr>
              <p:nvPr userDrawn="1"/>
            </p:nvSpPr>
            <p:spPr bwMode="auto">
              <a:xfrm>
                <a:off x="0" y="3465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3" name="Line 27"/>
              <p:cNvSpPr>
                <a:spLocks noChangeShapeType="1"/>
              </p:cNvSpPr>
              <p:nvPr userDrawn="1"/>
            </p:nvSpPr>
            <p:spPr bwMode="auto">
              <a:xfrm>
                <a:off x="0" y="2973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4" name="Line 28"/>
              <p:cNvSpPr>
                <a:spLocks noChangeShapeType="1"/>
              </p:cNvSpPr>
              <p:nvPr userDrawn="1"/>
            </p:nvSpPr>
            <p:spPr bwMode="auto">
              <a:xfrm>
                <a:off x="0" y="2946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5" name="Line 29"/>
              <p:cNvSpPr>
                <a:spLocks noChangeShapeType="1"/>
              </p:cNvSpPr>
              <p:nvPr userDrawn="1"/>
            </p:nvSpPr>
            <p:spPr bwMode="auto">
              <a:xfrm>
                <a:off x="0" y="3327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6" name="Line 30"/>
              <p:cNvSpPr>
                <a:spLocks noChangeShapeType="1"/>
              </p:cNvSpPr>
              <p:nvPr userDrawn="1"/>
            </p:nvSpPr>
            <p:spPr bwMode="auto">
              <a:xfrm>
                <a:off x="0" y="3201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7" name="Line 31"/>
              <p:cNvSpPr>
                <a:spLocks noChangeShapeType="1"/>
              </p:cNvSpPr>
              <p:nvPr userDrawn="1"/>
            </p:nvSpPr>
            <p:spPr bwMode="auto">
              <a:xfrm>
                <a:off x="0" y="3120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8" name="Line 32"/>
              <p:cNvSpPr>
                <a:spLocks noChangeShapeType="1"/>
              </p:cNvSpPr>
              <p:nvPr userDrawn="1"/>
            </p:nvSpPr>
            <p:spPr bwMode="auto">
              <a:xfrm>
                <a:off x="0" y="3306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29" name="Line 33"/>
              <p:cNvSpPr>
                <a:spLocks noChangeShapeType="1"/>
              </p:cNvSpPr>
              <p:nvPr userDrawn="1"/>
            </p:nvSpPr>
            <p:spPr bwMode="auto">
              <a:xfrm>
                <a:off x="0" y="2994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0" name="Line 34"/>
              <p:cNvSpPr>
                <a:spLocks noChangeShapeType="1"/>
              </p:cNvSpPr>
              <p:nvPr userDrawn="1"/>
            </p:nvSpPr>
            <p:spPr bwMode="auto">
              <a:xfrm>
                <a:off x="0" y="3048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1" name="Line 35"/>
              <p:cNvSpPr>
                <a:spLocks noChangeShapeType="1"/>
              </p:cNvSpPr>
              <p:nvPr userDrawn="1"/>
            </p:nvSpPr>
            <p:spPr bwMode="auto">
              <a:xfrm>
                <a:off x="0" y="3246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2" name="Line 36"/>
              <p:cNvSpPr>
                <a:spLocks noChangeShapeType="1"/>
              </p:cNvSpPr>
              <p:nvPr userDrawn="1"/>
            </p:nvSpPr>
            <p:spPr bwMode="auto">
              <a:xfrm>
                <a:off x="0" y="3225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3" name="Line 37"/>
              <p:cNvSpPr>
                <a:spLocks noChangeShapeType="1"/>
              </p:cNvSpPr>
              <p:nvPr userDrawn="1"/>
            </p:nvSpPr>
            <p:spPr bwMode="auto">
              <a:xfrm>
                <a:off x="0" y="2831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4" name="Line 38"/>
              <p:cNvSpPr>
                <a:spLocks noChangeShapeType="1"/>
              </p:cNvSpPr>
              <p:nvPr userDrawn="1"/>
            </p:nvSpPr>
            <p:spPr bwMode="auto">
              <a:xfrm>
                <a:off x="0" y="2750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5" name="Line 39"/>
              <p:cNvSpPr>
                <a:spLocks noChangeShapeType="1"/>
              </p:cNvSpPr>
              <p:nvPr userDrawn="1"/>
            </p:nvSpPr>
            <p:spPr bwMode="auto">
              <a:xfrm>
                <a:off x="0" y="2678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6" name="Line 40"/>
              <p:cNvSpPr>
                <a:spLocks noChangeShapeType="1"/>
              </p:cNvSpPr>
              <p:nvPr userDrawn="1"/>
            </p:nvSpPr>
            <p:spPr bwMode="auto">
              <a:xfrm>
                <a:off x="0" y="2876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7" name="Line 41"/>
              <p:cNvSpPr>
                <a:spLocks noChangeShapeType="1"/>
              </p:cNvSpPr>
              <p:nvPr userDrawn="1"/>
            </p:nvSpPr>
            <p:spPr bwMode="auto">
              <a:xfrm>
                <a:off x="0" y="2855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8" name="Line 42"/>
              <p:cNvSpPr>
                <a:spLocks noChangeShapeType="1"/>
              </p:cNvSpPr>
              <p:nvPr userDrawn="1"/>
            </p:nvSpPr>
            <p:spPr bwMode="auto">
              <a:xfrm>
                <a:off x="0" y="2554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39" name="Line 43"/>
              <p:cNvSpPr>
                <a:spLocks noChangeShapeType="1"/>
              </p:cNvSpPr>
              <p:nvPr userDrawn="1"/>
            </p:nvSpPr>
            <p:spPr bwMode="auto">
              <a:xfrm>
                <a:off x="0" y="2590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0" name="Line 44"/>
              <p:cNvSpPr>
                <a:spLocks noChangeShapeType="1"/>
              </p:cNvSpPr>
              <p:nvPr userDrawn="1"/>
            </p:nvSpPr>
            <p:spPr bwMode="auto">
              <a:xfrm>
                <a:off x="0" y="2623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1" name="Line 45"/>
              <p:cNvSpPr>
                <a:spLocks noChangeShapeType="1"/>
              </p:cNvSpPr>
              <p:nvPr userDrawn="1"/>
            </p:nvSpPr>
            <p:spPr bwMode="auto">
              <a:xfrm>
                <a:off x="0" y="2464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2" name="Line 46"/>
              <p:cNvSpPr>
                <a:spLocks noChangeShapeType="1"/>
              </p:cNvSpPr>
              <p:nvPr userDrawn="1"/>
            </p:nvSpPr>
            <p:spPr bwMode="auto">
              <a:xfrm>
                <a:off x="0" y="2416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3" name="Line 47"/>
              <p:cNvSpPr>
                <a:spLocks noChangeShapeType="1"/>
              </p:cNvSpPr>
              <p:nvPr userDrawn="1"/>
            </p:nvSpPr>
            <p:spPr bwMode="auto">
              <a:xfrm>
                <a:off x="0" y="2509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4" name="Line 48"/>
              <p:cNvSpPr>
                <a:spLocks noChangeShapeType="1"/>
              </p:cNvSpPr>
              <p:nvPr userDrawn="1"/>
            </p:nvSpPr>
            <p:spPr bwMode="auto">
              <a:xfrm>
                <a:off x="0" y="2371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5" name="Line 49"/>
              <p:cNvSpPr>
                <a:spLocks noChangeShapeType="1"/>
              </p:cNvSpPr>
              <p:nvPr userDrawn="1"/>
            </p:nvSpPr>
            <p:spPr bwMode="auto">
              <a:xfrm>
                <a:off x="0" y="2245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6" name="Line 50"/>
              <p:cNvSpPr>
                <a:spLocks noChangeShapeType="1"/>
              </p:cNvSpPr>
              <p:nvPr userDrawn="1"/>
            </p:nvSpPr>
            <p:spPr bwMode="auto">
              <a:xfrm>
                <a:off x="0" y="2350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7" name="Line 51"/>
              <p:cNvSpPr>
                <a:spLocks noChangeShapeType="1"/>
              </p:cNvSpPr>
              <p:nvPr userDrawn="1"/>
            </p:nvSpPr>
            <p:spPr bwMode="auto">
              <a:xfrm>
                <a:off x="0" y="2290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8" name="Line 52"/>
              <p:cNvSpPr>
                <a:spLocks noChangeShapeType="1"/>
              </p:cNvSpPr>
              <p:nvPr userDrawn="1"/>
            </p:nvSpPr>
            <p:spPr bwMode="auto">
              <a:xfrm>
                <a:off x="0" y="2269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49" name="Line 53"/>
              <p:cNvSpPr>
                <a:spLocks noChangeShapeType="1"/>
              </p:cNvSpPr>
              <p:nvPr userDrawn="1"/>
            </p:nvSpPr>
            <p:spPr bwMode="auto">
              <a:xfrm>
                <a:off x="0" y="2130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0" name="Line 54"/>
              <p:cNvSpPr>
                <a:spLocks noChangeShapeType="1"/>
              </p:cNvSpPr>
              <p:nvPr userDrawn="1"/>
            </p:nvSpPr>
            <p:spPr bwMode="auto">
              <a:xfrm>
                <a:off x="0" y="2166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1" name="Line 55"/>
              <p:cNvSpPr>
                <a:spLocks noChangeShapeType="1"/>
              </p:cNvSpPr>
              <p:nvPr userDrawn="1"/>
            </p:nvSpPr>
            <p:spPr bwMode="auto">
              <a:xfrm>
                <a:off x="0" y="2199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2" name="Line 56"/>
              <p:cNvSpPr>
                <a:spLocks noChangeShapeType="1"/>
              </p:cNvSpPr>
              <p:nvPr userDrawn="1"/>
            </p:nvSpPr>
            <p:spPr bwMode="auto">
              <a:xfrm>
                <a:off x="0" y="2040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3" name="Line 57"/>
              <p:cNvSpPr>
                <a:spLocks noChangeShapeType="1"/>
              </p:cNvSpPr>
              <p:nvPr userDrawn="1"/>
            </p:nvSpPr>
            <p:spPr bwMode="auto">
              <a:xfrm>
                <a:off x="0" y="1992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4" name="Line 58"/>
              <p:cNvSpPr>
                <a:spLocks noChangeShapeType="1"/>
              </p:cNvSpPr>
              <p:nvPr userDrawn="1"/>
            </p:nvSpPr>
            <p:spPr bwMode="auto">
              <a:xfrm>
                <a:off x="0" y="2085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5" name="Line 59"/>
              <p:cNvSpPr>
                <a:spLocks noChangeShapeType="1"/>
              </p:cNvSpPr>
              <p:nvPr userDrawn="1"/>
            </p:nvSpPr>
            <p:spPr bwMode="auto">
              <a:xfrm>
                <a:off x="0" y="1593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6" name="Line 60"/>
              <p:cNvSpPr>
                <a:spLocks noChangeShapeType="1"/>
              </p:cNvSpPr>
              <p:nvPr userDrawn="1"/>
            </p:nvSpPr>
            <p:spPr bwMode="auto">
              <a:xfrm>
                <a:off x="0" y="1566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7" name="Line 61"/>
              <p:cNvSpPr>
                <a:spLocks noChangeShapeType="1"/>
              </p:cNvSpPr>
              <p:nvPr userDrawn="1"/>
            </p:nvSpPr>
            <p:spPr bwMode="auto">
              <a:xfrm>
                <a:off x="0" y="1947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8" name="Line 62"/>
              <p:cNvSpPr>
                <a:spLocks noChangeShapeType="1"/>
              </p:cNvSpPr>
              <p:nvPr userDrawn="1"/>
            </p:nvSpPr>
            <p:spPr bwMode="auto">
              <a:xfrm>
                <a:off x="0" y="1821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9" name="Line 63"/>
              <p:cNvSpPr>
                <a:spLocks noChangeShapeType="1"/>
              </p:cNvSpPr>
              <p:nvPr userDrawn="1"/>
            </p:nvSpPr>
            <p:spPr bwMode="auto">
              <a:xfrm>
                <a:off x="0" y="1740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0" name="Line 64"/>
              <p:cNvSpPr>
                <a:spLocks noChangeShapeType="1"/>
              </p:cNvSpPr>
              <p:nvPr userDrawn="1"/>
            </p:nvSpPr>
            <p:spPr bwMode="auto">
              <a:xfrm>
                <a:off x="0" y="1926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1" name="Line 65"/>
              <p:cNvSpPr>
                <a:spLocks noChangeShapeType="1"/>
              </p:cNvSpPr>
              <p:nvPr userDrawn="1"/>
            </p:nvSpPr>
            <p:spPr bwMode="auto">
              <a:xfrm>
                <a:off x="0" y="1614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2" name="Line 66"/>
              <p:cNvSpPr>
                <a:spLocks noChangeShapeType="1"/>
              </p:cNvSpPr>
              <p:nvPr userDrawn="1"/>
            </p:nvSpPr>
            <p:spPr bwMode="auto">
              <a:xfrm>
                <a:off x="0" y="1668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3" name="Line 67"/>
              <p:cNvSpPr>
                <a:spLocks noChangeShapeType="1"/>
              </p:cNvSpPr>
              <p:nvPr userDrawn="1"/>
            </p:nvSpPr>
            <p:spPr bwMode="auto">
              <a:xfrm>
                <a:off x="0" y="1866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4" name="Line 68"/>
              <p:cNvSpPr>
                <a:spLocks noChangeShapeType="1"/>
              </p:cNvSpPr>
              <p:nvPr userDrawn="1"/>
            </p:nvSpPr>
            <p:spPr bwMode="auto">
              <a:xfrm>
                <a:off x="0" y="1845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5" name="Line 69"/>
              <p:cNvSpPr>
                <a:spLocks noChangeShapeType="1"/>
              </p:cNvSpPr>
              <p:nvPr userDrawn="1"/>
            </p:nvSpPr>
            <p:spPr bwMode="auto">
              <a:xfrm>
                <a:off x="0" y="1437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6" name="Line 70"/>
              <p:cNvSpPr>
                <a:spLocks noChangeShapeType="1"/>
              </p:cNvSpPr>
              <p:nvPr userDrawn="1"/>
            </p:nvSpPr>
            <p:spPr bwMode="auto">
              <a:xfrm>
                <a:off x="0" y="1473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7" name="Line 71"/>
              <p:cNvSpPr>
                <a:spLocks noChangeShapeType="1"/>
              </p:cNvSpPr>
              <p:nvPr userDrawn="1"/>
            </p:nvSpPr>
            <p:spPr bwMode="auto">
              <a:xfrm>
                <a:off x="0" y="1506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8" name="Line 72"/>
              <p:cNvSpPr>
                <a:spLocks noChangeShapeType="1"/>
              </p:cNvSpPr>
              <p:nvPr userDrawn="1"/>
            </p:nvSpPr>
            <p:spPr bwMode="auto">
              <a:xfrm>
                <a:off x="0" y="1347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69" name="Line 73"/>
              <p:cNvSpPr>
                <a:spLocks noChangeShapeType="1"/>
              </p:cNvSpPr>
              <p:nvPr userDrawn="1"/>
            </p:nvSpPr>
            <p:spPr bwMode="auto">
              <a:xfrm>
                <a:off x="0" y="1392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0" name="Line 74"/>
              <p:cNvSpPr>
                <a:spLocks noChangeShapeType="1"/>
              </p:cNvSpPr>
              <p:nvPr userDrawn="1"/>
            </p:nvSpPr>
            <p:spPr bwMode="auto">
              <a:xfrm>
                <a:off x="0" y="1016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1" name="Line 75"/>
              <p:cNvSpPr>
                <a:spLocks noChangeShapeType="1"/>
              </p:cNvSpPr>
              <p:nvPr userDrawn="1"/>
            </p:nvSpPr>
            <p:spPr bwMode="auto">
              <a:xfrm>
                <a:off x="0" y="989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2" name="Line 76"/>
              <p:cNvSpPr>
                <a:spLocks noChangeShapeType="1"/>
              </p:cNvSpPr>
              <p:nvPr userDrawn="1"/>
            </p:nvSpPr>
            <p:spPr bwMode="auto">
              <a:xfrm>
                <a:off x="0" y="1244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3" name="Line 77"/>
              <p:cNvSpPr>
                <a:spLocks noChangeShapeType="1"/>
              </p:cNvSpPr>
              <p:nvPr userDrawn="1"/>
            </p:nvSpPr>
            <p:spPr bwMode="auto">
              <a:xfrm>
                <a:off x="0" y="1163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4" name="Line 78"/>
              <p:cNvSpPr>
                <a:spLocks noChangeShapeType="1"/>
              </p:cNvSpPr>
              <p:nvPr userDrawn="1"/>
            </p:nvSpPr>
            <p:spPr bwMode="auto">
              <a:xfrm>
                <a:off x="0" y="1037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5" name="Line 79"/>
              <p:cNvSpPr>
                <a:spLocks noChangeShapeType="1"/>
              </p:cNvSpPr>
              <p:nvPr userDrawn="1"/>
            </p:nvSpPr>
            <p:spPr bwMode="auto">
              <a:xfrm>
                <a:off x="0" y="1091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6" name="Line 80"/>
              <p:cNvSpPr>
                <a:spLocks noChangeShapeType="1"/>
              </p:cNvSpPr>
              <p:nvPr userDrawn="1"/>
            </p:nvSpPr>
            <p:spPr bwMode="auto">
              <a:xfrm>
                <a:off x="0" y="1289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7" name="Line 81"/>
              <p:cNvSpPr>
                <a:spLocks noChangeShapeType="1"/>
              </p:cNvSpPr>
              <p:nvPr userDrawn="1"/>
            </p:nvSpPr>
            <p:spPr bwMode="auto">
              <a:xfrm>
                <a:off x="0" y="1268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8" name="Line 82"/>
              <p:cNvSpPr>
                <a:spLocks noChangeShapeType="1"/>
              </p:cNvSpPr>
              <p:nvPr userDrawn="1"/>
            </p:nvSpPr>
            <p:spPr bwMode="auto">
              <a:xfrm>
                <a:off x="0" y="860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79" name="Line 83"/>
              <p:cNvSpPr>
                <a:spLocks noChangeShapeType="1"/>
              </p:cNvSpPr>
              <p:nvPr userDrawn="1"/>
            </p:nvSpPr>
            <p:spPr bwMode="auto">
              <a:xfrm>
                <a:off x="0" y="896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0" name="Line 84"/>
              <p:cNvSpPr>
                <a:spLocks noChangeShapeType="1"/>
              </p:cNvSpPr>
              <p:nvPr userDrawn="1"/>
            </p:nvSpPr>
            <p:spPr bwMode="auto">
              <a:xfrm>
                <a:off x="0" y="929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1" name="Line 85"/>
              <p:cNvSpPr>
                <a:spLocks noChangeShapeType="1"/>
              </p:cNvSpPr>
              <p:nvPr userDrawn="1"/>
            </p:nvSpPr>
            <p:spPr bwMode="auto">
              <a:xfrm>
                <a:off x="0" y="770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2" name="Line 86"/>
              <p:cNvSpPr>
                <a:spLocks noChangeShapeType="1"/>
              </p:cNvSpPr>
              <p:nvPr userDrawn="1"/>
            </p:nvSpPr>
            <p:spPr bwMode="auto">
              <a:xfrm>
                <a:off x="0" y="815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3" name="Line 87"/>
              <p:cNvSpPr>
                <a:spLocks noChangeShapeType="1"/>
              </p:cNvSpPr>
              <p:nvPr userDrawn="1"/>
            </p:nvSpPr>
            <p:spPr bwMode="auto">
              <a:xfrm>
                <a:off x="0" y="718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4" name="Line 88"/>
              <p:cNvSpPr>
                <a:spLocks noChangeShapeType="1"/>
              </p:cNvSpPr>
              <p:nvPr userDrawn="1"/>
            </p:nvSpPr>
            <p:spPr bwMode="auto">
              <a:xfrm>
                <a:off x="0" y="646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5" name="Line 89"/>
              <p:cNvSpPr>
                <a:spLocks noChangeShapeType="1"/>
              </p:cNvSpPr>
              <p:nvPr userDrawn="1"/>
            </p:nvSpPr>
            <p:spPr bwMode="auto">
              <a:xfrm>
                <a:off x="0" y="522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6" name="Line 90"/>
              <p:cNvSpPr>
                <a:spLocks noChangeShapeType="1"/>
              </p:cNvSpPr>
              <p:nvPr userDrawn="1"/>
            </p:nvSpPr>
            <p:spPr bwMode="auto">
              <a:xfrm>
                <a:off x="0" y="558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7" name="Line 91"/>
              <p:cNvSpPr>
                <a:spLocks noChangeShapeType="1"/>
              </p:cNvSpPr>
              <p:nvPr userDrawn="1"/>
            </p:nvSpPr>
            <p:spPr bwMode="auto">
              <a:xfrm>
                <a:off x="0" y="591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8" name="Line 92"/>
              <p:cNvSpPr>
                <a:spLocks noChangeShapeType="1"/>
              </p:cNvSpPr>
              <p:nvPr userDrawn="1"/>
            </p:nvSpPr>
            <p:spPr bwMode="auto">
              <a:xfrm>
                <a:off x="0" y="432"/>
                <a:ext cx="624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89" name="Line 93"/>
              <p:cNvSpPr>
                <a:spLocks noChangeShapeType="1"/>
              </p:cNvSpPr>
              <p:nvPr userDrawn="1"/>
            </p:nvSpPr>
            <p:spPr bwMode="auto">
              <a:xfrm>
                <a:off x="0" y="384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90" name="Line 94"/>
              <p:cNvSpPr>
                <a:spLocks noChangeShapeType="1"/>
              </p:cNvSpPr>
              <p:nvPr userDrawn="1"/>
            </p:nvSpPr>
            <p:spPr bwMode="auto">
              <a:xfrm>
                <a:off x="0" y="477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91" name="Line 95"/>
              <p:cNvSpPr>
                <a:spLocks noChangeShapeType="1"/>
              </p:cNvSpPr>
              <p:nvPr userDrawn="1"/>
            </p:nvSpPr>
            <p:spPr bwMode="auto">
              <a:xfrm>
                <a:off x="0" y="339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92" name="Line 96"/>
              <p:cNvSpPr>
                <a:spLocks noChangeShapeType="1"/>
              </p:cNvSpPr>
              <p:nvPr userDrawn="1"/>
            </p:nvSpPr>
            <p:spPr bwMode="auto">
              <a:xfrm>
                <a:off x="0" y="318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93" name="Line 97"/>
              <p:cNvSpPr>
                <a:spLocks noChangeShapeType="1"/>
              </p:cNvSpPr>
              <p:nvPr userDrawn="1"/>
            </p:nvSpPr>
            <p:spPr bwMode="auto">
              <a:xfrm>
                <a:off x="0" y="258"/>
                <a:ext cx="624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94" name="Line 98"/>
              <p:cNvSpPr>
                <a:spLocks noChangeShapeType="1"/>
              </p:cNvSpPr>
              <p:nvPr userDrawn="1"/>
            </p:nvSpPr>
            <p:spPr bwMode="auto">
              <a:xfrm>
                <a:off x="0" y="70"/>
                <a:ext cx="624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95" name="Line 99"/>
              <p:cNvSpPr>
                <a:spLocks noChangeShapeType="1"/>
              </p:cNvSpPr>
              <p:nvPr userDrawn="1"/>
            </p:nvSpPr>
            <p:spPr bwMode="auto">
              <a:xfrm>
                <a:off x="0" y="43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96" name="Line 100"/>
              <p:cNvSpPr>
                <a:spLocks noChangeShapeType="1"/>
              </p:cNvSpPr>
              <p:nvPr userDrawn="1"/>
            </p:nvSpPr>
            <p:spPr bwMode="auto">
              <a:xfrm>
                <a:off x="0" y="91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97" name="Line 101"/>
              <p:cNvSpPr>
                <a:spLocks noChangeShapeType="1"/>
              </p:cNvSpPr>
              <p:nvPr userDrawn="1"/>
            </p:nvSpPr>
            <p:spPr bwMode="auto">
              <a:xfrm>
                <a:off x="0" y="145"/>
                <a:ext cx="624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98" name="Line 102"/>
              <p:cNvSpPr>
                <a:spLocks noChangeShapeType="1"/>
              </p:cNvSpPr>
              <p:nvPr userDrawn="1"/>
            </p:nvSpPr>
            <p:spPr bwMode="auto">
              <a:xfrm>
                <a:off x="0" y="202"/>
                <a:ext cx="624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</p:grpSp>
      <p:sp>
        <p:nvSpPr>
          <p:cNvPr id="4199" name="Rectangle 103"/>
          <p:cNvSpPr>
            <a:spLocks noGrp="1" noChangeArrowheads="1"/>
          </p:cNvSpPr>
          <p:nvPr>
            <p:ph type="dt" sz="half" idx="2"/>
          </p:nvPr>
        </p:nvSpPr>
        <p:spPr>
          <a:xfrm>
            <a:off x="1387475" y="6357938"/>
            <a:ext cx="1905000" cy="457200"/>
          </a:xfr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200" name="Rectangle 104"/>
          <p:cNvSpPr>
            <a:spLocks noGrp="1" noChangeArrowheads="1"/>
          </p:cNvSpPr>
          <p:nvPr>
            <p:ph type="ftr" sz="quarter" idx="3"/>
          </p:nvPr>
        </p:nvSpPr>
        <p:spPr>
          <a:xfrm>
            <a:off x="3722688" y="6357938"/>
            <a:ext cx="2271712" cy="457200"/>
          </a:xfrm>
        </p:spPr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201" name="Rectangle 10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464300" y="6361113"/>
            <a:ext cx="1906588" cy="457200"/>
          </a:xfrm>
        </p:spPr>
        <p:txBody>
          <a:bodyPr/>
          <a:lstStyle>
            <a:lvl1pPr>
              <a:defRPr/>
            </a:lvl1pPr>
          </a:lstStyle>
          <a:p>
            <a:fld id="{D5736058-B719-428F-A210-6B2A045B9508}" type="slidenum">
              <a:rPr lang="ru-RU"/>
              <a:pPr/>
              <a:t>‹#›</a:t>
            </a:fld>
            <a:endParaRPr lang="ru-RU"/>
          </a:p>
        </p:txBody>
      </p:sp>
      <p:sp>
        <p:nvSpPr>
          <p:cNvPr id="4202" name="Rectangle 106"/>
          <p:cNvSpPr>
            <a:spLocks noGrp="1" noChangeArrowheads="1"/>
          </p:cNvSpPr>
          <p:nvPr>
            <p:ph type="ctrTitle"/>
          </p:nvPr>
        </p:nvSpPr>
        <p:spPr>
          <a:xfrm>
            <a:off x="1169988" y="1046163"/>
            <a:ext cx="7380287" cy="1012825"/>
          </a:xfrm>
        </p:spPr>
        <p:txBody>
          <a:bodyPr/>
          <a:lstStyle>
            <a:lvl1pPr>
              <a:defRPr sz="4000"/>
            </a:lvl1pPr>
          </a:lstStyle>
          <a:p>
            <a:pPr lvl="0"/>
            <a:r>
              <a:rPr lang="ru-RU" noProof="0" smtClean="0"/>
              <a:t>Образец заголовка</a:t>
            </a:r>
          </a:p>
        </p:txBody>
      </p:sp>
      <p:sp>
        <p:nvSpPr>
          <p:cNvPr id="4203" name="Rectangle 107"/>
          <p:cNvSpPr>
            <a:spLocks noGrp="1" noChangeArrowheads="1"/>
          </p:cNvSpPr>
          <p:nvPr>
            <p:ph type="subTitle" idx="1"/>
          </p:nvPr>
        </p:nvSpPr>
        <p:spPr>
          <a:xfrm>
            <a:off x="1566863" y="2693988"/>
            <a:ext cx="6662737" cy="2994025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ru-RU" noProof="0" smtClean="0"/>
              <a:t>Образец подзаголовка</a:t>
            </a:r>
          </a:p>
        </p:txBody>
      </p:sp>
      <p:sp>
        <p:nvSpPr>
          <p:cNvPr id="4204" name="Rectangle 108"/>
          <p:cNvSpPr>
            <a:spLocks noChangeArrowheads="1"/>
          </p:cNvSpPr>
          <p:nvPr/>
        </p:nvSpPr>
        <p:spPr bwMode="auto">
          <a:xfrm>
            <a:off x="3017838" y="2120900"/>
            <a:ext cx="5662612" cy="77788"/>
          </a:xfrm>
          <a:prstGeom prst="rect">
            <a:avLst/>
          </a:prstGeom>
          <a:solidFill>
            <a:schemeClr val="hlink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kumimoji="1" lang="ru-RU"/>
          </a:p>
        </p:txBody>
      </p:sp>
      <p:sp>
        <p:nvSpPr>
          <p:cNvPr id="4205" name="Rectangle 109"/>
          <p:cNvSpPr>
            <a:spLocks noChangeArrowheads="1"/>
          </p:cNvSpPr>
          <p:nvPr/>
        </p:nvSpPr>
        <p:spPr bwMode="auto">
          <a:xfrm>
            <a:off x="1098550" y="862013"/>
            <a:ext cx="5662613" cy="77787"/>
          </a:xfrm>
          <a:prstGeom prst="rect">
            <a:avLst/>
          </a:prstGeom>
          <a:solidFill>
            <a:schemeClr val="hlink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kumimoji="1"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420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" dur="500"/>
                                        <p:tgtEl>
                                          <p:spTgt spid="4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1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420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4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04" grpId="0" animBg="1" autoUpdateAnimBg="0"/>
      <p:bldP spid="4205" grpId="0" animBg="1" autoUpdateAnimBg="0"/>
    </p:bld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FCFDB5B-BF00-4AC7-AF63-43280611DCC9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07660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78625" y="609600"/>
            <a:ext cx="1989138" cy="54864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09625" y="609600"/>
            <a:ext cx="5816600" cy="5486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51F372-CC20-4228-8B1A-23D53EAE7D4E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08663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86810F3-646C-4DBE-B1BC-9D3E821D727C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8029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8306A7-3AC9-4CC6-833F-0788CEB2DDA5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50697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09625" y="2214563"/>
            <a:ext cx="3902075" cy="38814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864100" y="2214563"/>
            <a:ext cx="3903663" cy="38814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2A0E92-674C-43EE-A603-774DD7BC6E8A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433405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298FF-230E-4E40-9336-DF35236C9D07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30362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34F242-0290-43B2-AA6E-77F8A484260A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38734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69535E-0E41-4829-A1FC-2A7C89DF5BF8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547152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421FEF-42D6-49E7-91BC-599EAEDFFE69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25686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A810FA-FD48-4C92-866B-EEE00787AA91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89704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oup 2"/>
          <p:cNvGrpSpPr>
            <a:grpSpLocks/>
          </p:cNvGrpSpPr>
          <p:nvPr/>
        </p:nvGrpSpPr>
        <p:grpSpPr bwMode="auto">
          <a:xfrm>
            <a:off x="0" y="68263"/>
            <a:ext cx="8915400" cy="6713537"/>
            <a:chOff x="0" y="43"/>
            <a:chExt cx="5616" cy="4229"/>
          </a:xfrm>
        </p:grpSpPr>
        <p:grpSp>
          <p:nvGrpSpPr>
            <p:cNvPr id="3075" name="Group 3"/>
            <p:cNvGrpSpPr>
              <a:grpSpLocks/>
            </p:cNvGrpSpPr>
            <p:nvPr userDrawn="1"/>
          </p:nvGrpSpPr>
          <p:grpSpPr bwMode="auto">
            <a:xfrm>
              <a:off x="0" y="43"/>
              <a:ext cx="408" cy="4229"/>
              <a:chOff x="0" y="43"/>
              <a:chExt cx="5760" cy="4229"/>
            </a:xfrm>
          </p:grpSpPr>
          <p:sp>
            <p:nvSpPr>
              <p:cNvPr id="3076" name="Line 4"/>
              <p:cNvSpPr>
                <a:spLocks noChangeShapeType="1"/>
              </p:cNvSpPr>
              <p:nvPr userDrawn="1"/>
            </p:nvSpPr>
            <p:spPr bwMode="auto">
              <a:xfrm>
                <a:off x="0" y="4203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77" name="Line 5"/>
              <p:cNvSpPr>
                <a:spLocks noChangeShapeType="1"/>
              </p:cNvSpPr>
              <p:nvPr userDrawn="1"/>
            </p:nvSpPr>
            <p:spPr bwMode="auto">
              <a:xfrm>
                <a:off x="0" y="4239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78" name="Line 6"/>
              <p:cNvSpPr>
                <a:spLocks noChangeShapeType="1"/>
              </p:cNvSpPr>
              <p:nvPr userDrawn="1"/>
            </p:nvSpPr>
            <p:spPr bwMode="auto">
              <a:xfrm>
                <a:off x="0" y="4272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79" name="Line 7"/>
              <p:cNvSpPr>
                <a:spLocks noChangeShapeType="1"/>
              </p:cNvSpPr>
              <p:nvPr userDrawn="1"/>
            </p:nvSpPr>
            <p:spPr bwMode="auto">
              <a:xfrm>
                <a:off x="0" y="4113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0" name="Line 8"/>
              <p:cNvSpPr>
                <a:spLocks noChangeShapeType="1"/>
              </p:cNvSpPr>
              <p:nvPr userDrawn="1"/>
            </p:nvSpPr>
            <p:spPr bwMode="auto">
              <a:xfrm>
                <a:off x="0" y="4065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1" name="Line 9"/>
              <p:cNvSpPr>
                <a:spLocks noChangeShapeType="1"/>
              </p:cNvSpPr>
              <p:nvPr userDrawn="1"/>
            </p:nvSpPr>
            <p:spPr bwMode="auto">
              <a:xfrm>
                <a:off x="0" y="4158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2" name="Line 10"/>
              <p:cNvSpPr>
                <a:spLocks noChangeShapeType="1"/>
              </p:cNvSpPr>
              <p:nvPr userDrawn="1"/>
            </p:nvSpPr>
            <p:spPr bwMode="auto">
              <a:xfrm>
                <a:off x="0" y="3666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3" name="Line 11"/>
              <p:cNvSpPr>
                <a:spLocks noChangeShapeType="1"/>
              </p:cNvSpPr>
              <p:nvPr userDrawn="1"/>
            </p:nvSpPr>
            <p:spPr bwMode="auto">
              <a:xfrm>
                <a:off x="0" y="3639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4" name="Line 12"/>
              <p:cNvSpPr>
                <a:spLocks noChangeShapeType="1"/>
              </p:cNvSpPr>
              <p:nvPr userDrawn="1"/>
            </p:nvSpPr>
            <p:spPr bwMode="auto">
              <a:xfrm>
                <a:off x="0" y="4020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5" name="Line 13"/>
              <p:cNvSpPr>
                <a:spLocks noChangeShapeType="1"/>
              </p:cNvSpPr>
              <p:nvPr userDrawn="1"/>
            </p:nvSpPr>
            <p:spPr bwMode="auto">
              <a:xfrm>
                <a:off x="0" y="3894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6" name="Line 14"/>
              <p:cNvSpPr>
                <a:spLocks noChangeShapeType="1"/>
              </p:cNvSpPr>
              <p:nvPr userDrawn="1"/>
            </p:nvSpPr>
            <p:spPr bwMode="auto">
              <a:xfrm>
                <a:off x="0" y="3813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7" name="Line 15"/>
              <p:cNvSpPr>
                <a:spLocks noChangeShapeType="1"/>
              </p:cNvSpPr>
              <p:nvPr userDrawn="1"/>
            </p:nvSpPr>
            <p:spPr bwMode="auto">
              <a:xfrm>
                <a:off x="0" y="3999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8" name="Line 16"/>
              <p:cNvSpPr>
                <a:spLocks noChangeShapeType="1"/>
              </p:cNvSpPr>
              <p:nvPr userDrawn="1"/>
            </p:nvSpPr>
            <p:spPr bwMode="auto">
              <a:xfrm>
                <a:off x="0" y="3687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89" name="Line 17"/>
              <p:cNvSpPr>
                <a:spLocks noChangeShapeType="1"/>
              </p:cNvSpPr>
              <p:nvPr userDrawn="1"/>
            </p:nvSpPr>
            <p:spPr bwMode="auto">
              <a:xfrm>
                <a:off x="0" y="3741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0" name="Line 18"/>
              <p:cNvSpPr>
                <a:spLocks noChangeShapeType="1"/>
              </p:cNvSpPr>
              <p:nvPr userDrawn="1"/>
            </p:nvSpPr>
            <p:spPr bwMode="auto">
              <a:xfrm>
                <a:off x="0" y="3939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1" name="Line 19"/>
              <p:cNvSpPr>
                <a:spLocks noChangeShapeType="1"/>
              </p:cNvSpPr>
              <p:nvPr userDrawn="1"/>
            </p:nvSpPr>
            <p:spPr bwMode="auto">
              <a:xfrm>
                <a:off x="0" y="3918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2" name="Line 20"/>
              <p:cNvSpPr>
                <a:spLocks noChangeShapeType="1"/>
              </p:cNvSpPr>
              <p:nvPr userDrawn="1"/>
            </p:nvSpPr>
            <p:spPr bwMode="auto">
              <a:xfrm>
                <a:off x="0" y="3510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3" name="Line 21"/>
              <p:cNvSpPr>
                <a:spLocks noChangeShapeType="1"/>
              </p:cNvSpPr>
              <p:nvPr userDrawn="1"/>
            </p:nvSpPr>
            <p:spPr bwMode="auto">
              <a:xfrm>
                <a:off x="0" y="3546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4" name="Line 22"/>
              <p:cNvSpPr>
                <a:spLocks noChangeShapeType="1"/>
              </p:cNvSpPr>
              <p:nvPr userDrawn="1"/>
            </p:nvSpPr>
            <p:spPr bwMode="auto">
              <a:xfrm>
                <a:off x="0" y="3579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5" name="Line 23"/>
              <p:cNvSpPr>
                <a:spLocks noChangeShapeType="1"/>
              </p:cNvSpPr>
              <p:nvPr userDrawn="1"/>
            </p:nvSpPr>
            <p:spPr bwMode="auto">
              <a:xfrm>
                <a:off x="0" y="3420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6" name="Line 24"/>
              <p:cNvSpPr>
                <a:spLocks noChangeShapeType="1"/>
              </p:cNvSpPr>
              <p:nvPr userDrawn="1"/>
            </p:nvSpPr>
            <p:spPr bwMode="auto">
              <a:xfrm>
                <a:off x="0" y="3372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7" name="Line 25"/>
              <p:cNvSpPr>
                <a:spLocks noChangeShapeType="1"/>
              </p:cNvSpPr>
              <p:nvPr userDrawn="1"/>
            </p:nvSpPr>
            <p:spPr bwMode="auto">
              <a:xfrm>
                <a:off x="0" y="3465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8" name="Line 26"/>
              <p:cNvSpPr>
                <a:spLocks noChangeShapeType="1"/>
              </p:cNvSpPr>
              <p:nvPr userDrawn="1"/>
            </p:nvSpPr>
            <p:spPr bwMode="auto">
              <a:xfrm>
                <a:off x="0" y="2973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099" name="Line 27"/>
              <p:cNvSpPr>
                <a:spLocks noChangeShapeType="1"/>
              </p:cNvSpPr>
              <p:nvPr userDrawn="1"/>
            </p:nvSpPr>
            <p:spPr bwMode="auto">
              <a:xfrm>
                <a:off x="0" y="2946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0" name="Line 28"/>
              <p:cNvSpPr>
                <a:spLocks noChangeShapeType="1"/>
              </p:cNvSpPr>
              <p:nvPr userDrawn="1"/>
            </p:nvSpPr>
            <p:spPr bwMode="auto">
              <a:xfrm>
                <a:off x="0" y="3327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1" name="Line 29"/>
              <p:cNvSpPr>
                <a:spLocks noChangeShapeType="1"/>
              </p:cNvSpPr>
              <p:nvPr userDrawn="1"/>
            </p:nvSpPr>
            <p:spPr bwMode="auto">
              <a:xfrm>
                <a:off x="0" y="3201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2" name="Line 30"/>
              <p:cNvSpPr>
                <a:spLocks noChangeShapeType="1"/>
              </p:cNvSpPr>
              <p:nvPr userDrawn="1"/>
            </p:nvSpPr>
            <p:spPr bwMode="auto">
              <a:xfrm>
                <a:off x="0" y="3120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3" name="Line 31"/>
              <p:cNvSpPr>
                <a:spLocks noChangeShapeType="1"/>
              </p:cNvSpPr>
              <p:nvPr userDrawn="1"/>
            </p:nvSpPr>
            <p:spPr bwMode="auto">
              <a:xfrm>
                <a:off x="0" y="3306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4" name="Line 32"/>
              <p:cNvSpPr>
                <a:spLocks noChangeShapeType="1"/>
              </p:cNvSpPr>
              <p:nvPr userDrawn="1"/>
            </p:nvSpPr>
            <p:spPr bwMode="auto">
              <a:xfrm>
                <a:off x="0" y="299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5" name="Line 33"/>
              <p:cNvSpPr>
                <a:spLocks noChangeShapeType="1"/>
              </p:cNvSpPr>
              <p:nvPr userDrawn="1"/>
            </p:nvSpPr>
            <p:spPr bwMode="auto">
              <a:xfrm>
                <a:off x="0" y="3048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6" name="Line 34"/>
              <p:cNvSpPr>
                <a:spLocks noChangeShapeType="1"/>
              </p:cNvSpPr>
              <p:nvPr userDrawn="1"/>
            </p:nvSpPr>
            <p:spPr bwMode="auto">
              <a:xfrm>
                <a:off x="0" y="3246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7" name="Line 35"/>
              <p:cNvSpPr>
                <a:spLocks noChangeShapeType="1"/>
              </p:cNvSpPr>
              <p:nvPr userDrawn="1"/>
            </p:nvSpPr>
            <p:spPr bwMode="auto">
              <a:xfrm>
                <a:off x="0" y="3225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8" name="Line 36"/>
              <p:cNvSpPr>
                <a:spLocks noChangeShapeType="1"/>
              </p:cNvSpPr>
              <p:nvPr userDrawn="1"/>
            </p:nvSpPr>
            <p:spPr bwMode="auto">
              <a:xfrm>
                <a:off x="0" y="2831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09" name="Line 37"/>
              <p:cNvSpPr>
                <a:spLocks noChangeShapeType="1"/>
              </p:cNvSpPr>
              <p:nvPr userDrawn="1"/>
            </p:nvSpPr>
            <p:spPr bwMode="auto">
              <a:xfrm>
                <a:off x="0" y="2750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0" name="Line 38"/>
              <p:cNvSpPr>
                <a:spLocks noChangeShapeType="1"/>
              </p:cNvSpPr>
              <p:nvPr userDrawn="1"/>
            </p:nvSpPr>
            <p:spPr bwMode="auto">
              <a:xfrm>
                <a:off x="0" y="2678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1" name="Line 39"/>
              <p:cNvSpPr>
                <a:spLocks noChangeShapeType="1"/>
              </p:cNvSpPr>
              <p:nvPr userDrawn="1"/>
            </p:nvSpPr>
            <p:spPr bwMode="auto">
              <a:xfrm>
                <a:off x="0" y="2876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2" name="Line 40"/>
              <p:cNvSpPr>
                <a:spLocks noChangeShapeType="1"/>
              </p:cNvSpPr>
              <p:nvPr userDrawn="1"/>
            </p:nvSpPr>
            <p:spPr bwMode="auto">
              <a:xfrm>
                <a:off x="0" y="2855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3" name="Line 41"/>
              <p:cNvSpPr>
                <a:spLocks noChangeShapeType="1"/>
              </p:cNvSpPr>
              <p:nvPr userDrawn="1"/>
            </p:nvSpPr>
            <p:spPr bwMode="auto">
              <a:xfrm>
                <a:off x="0" y="2554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4" name="Line 42"/>
              <p:cNvSpPr>
                <a:spLocks noChangeShapeType="1"/>
              </p:cNvSpPr>
              <p:nvPr userDrawn="1"/>
            </p:nvSpPr>
            <p:spPr bwMode="auto">
              <a:xfrm>
                <a:off x="0" y="2590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5" name="Line 43"/>
              <p:cNvSpPr>
                <a:spLocks noChangeShapeType="1"/>
              </p:cNvSpPr>
              <p:nvPr userDrawn="1"/>
            </p:nvSpPr>
            <p:spPr bwMode="auto">
              <a:xfrm>
                <a:off x="0" y="2623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6" name="Line 44"/>
              <p:cNvSpPr>
                <a:spLocks noChangeShapeType="1"/>
              </p:cNvSpPr>
              <p:nvPr userDrawn="1"/>
            </p:nvSpPr>
            <p:spPr bwMode="auto">
              <a:xfrm>
                <a:off x="0" y="2464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7" name="Line 45"/>
              <p:cNvSpPr>
                <a:spLocks noChangeShapeType="1"/>
              </p:cNvSpPr>
              <p:nvPr userDrawn="1"/>
            </p:nvSpPr>
            <p:spPr bwMode="auto">
              <a:xfrm>
                <a:off x="0" y="2416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8" name="Line 46"/>
              <p:cNvSpPr>
                <a:spLocks noChangeShapeType="1"/>
              </p:cNvSpPr>
              <p:nvPr userDrawn="1"/>
            </p:nvSpPr>
            <p:spPr bwMode="auto">
              <a:xfrm>
                <a:off x="0" y="2509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19" name="Line 47"/>
              <p:cNvSpPr>
                <a:spLocks noChangeShapeType="1"/>
              </p:cNvSpPr>
              <p:nvPr userDrawn="1"/>
            </p:nvSpPr>
            <p:spPr bwMode="auto">
              <a:xfrm>
                <a:off x="0" y="2371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0" name="Line 48"/>
              <p:cNvSpPr>
                <a:spLocks noChangeShapeType="1"/>
              </p:cNvSpPr>
              <p:nvPr userDrawn="1"/>
            </p:nvSpPr>
            <p:spPr bwMode="auto">
              <a:xfrm>
                <a:off x="0" y="2245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1" name="Line 49"/>
              <p:cNvSpPr>
                <a:spLocks noChangeShapeType="1"/>
              </p:cNvSpPr>
              <p:nvPr userDrawn="1"/>
            </p:nvSpPr>
            <p:spPr bwMode="auto">
              <a:xfrm>
                <a:off x="0" y="2350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2" name="Line 50"/>
              <p:cNvSpPr>
                <a:spLocks noChangeShapeType="1"/>
              </p:cNvSpPr>
              <p:nvPr userDrawn="1"/>
            </p:nvSpPr>
            <p:spPr bwMode="auto">
              <a:xfrm>
                <a:off x="0" y="2290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3" name="Line 51"/>
              <p:cNvSpPr>
                <a:spLocks noChangeShapeType="1"/>
              </p:cNvSpPr>
              <p:nvPr userDrawn="1"/>
            </p:nvSpPr>
            <p:spPr bwMode="auto">
              <a:xfrm>
                <a:off x="0" y="2269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4" name="Line 52"/>
              <p:cNvSpPr>
                <a:spLocks noChangeShapeType="1"/>
              </p:cNvSpPr>
              <p:nvPr userDrawn="1"/>
            </p:nvSpPr>
            <p:spPr bwMode="auto">
              <a:xfrm>
                <a:off x="0" y="2130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5" name="Line 53"/>
              <p:cNvSpPr>
                <a:spLocks noChangeShapeType="1"/>
              </p:cNvSpPr>
              <p:nvPr userDrawn="1"/>
            </p:nvSpPr>
            <p:spPr bwMode="auto">
              <a:xfrm>
                <a:off x="0" y="2166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6" name="Line 54"/>
              <p:cNvSpPr>
                <a:spLocks noChangeShapeType="1"/>
              </p:cNvSpPr>
              <p:nvPr userDrawn="1"/>
            </p:nvSpPr>
            <p:spPr bwMode="auto">
              <a:xfrm>
                <a:off x="0" y="2199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7" name="Line 55"/>
              <p:cNvSpPr>
                <a:spLocks noChangeShapeType="1"/>
              </p:cNvSpPr>
              <p:nvPr userDrawn="1"/>
            </p:nvSpPr>
            <p:spPr bwMode="auto">
              <a:xfrm>
                <a:off x="0" y="2040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8" name="Line 56"/>
              <p:cNvSpPr>
                <a:spLocks noChangeShapeType="1"/>
              </p:cNvSpPr>
              <p:nvPr userDrawn="1"/>
            </p:nvSpPr>
            <p:spPr bwMode="auto">
              <a:xfrm>
                <a:off x="0" y="1992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29" name="Line 57"/>
              <p:cNvSpPr>
                <a:spLocks noChangeShapeType="1"/>
              </p:cNvSpPr>
              <p:nvPr userDrawn="1"/>
            </p:nvSpPr>
            <p:spPr bwMode="auto">
              <a:xfrm>
                <a:off x="0" y="2085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0" name="Line 58"/>
              <p:cNvSpPr>
                <a:spLocks noChangeShapeType="1"/>
              </p:cNvSpPr>
              <p:nvPr userDrawn="1"/>
            </p:nvSpPr>
            <p:spPr bwMode="auto">
              <a:xfrm>
                <a:off x="0" y="1593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1" name="Line 59"/>
              <p:cNvSpPr>
                <a:spLocks noChangeShapeType="1"/>
              </p:cNvSpPr>
              <p:nvPr userDrawn="1"/>
            </p:nvSpPr>
            <p:spPr bwMode="auto">
              <a:xfrm>
                <a:off x="0" y="1566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2" name="Line 60"/>
              <p:cNvSpPr>
                <a:spLocks noChangeShapeType="1"/>
              </p:cNvSpPr>
              <p:nvPr userDrawn="1"/>
            </p:nvSpPr>
            <p:spPr bwMode="auto">
              <a:xfrm>
                <a:off x="0" y="1947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3" name="Line 61"/>
              <p:cNvSpPr>
                <a:spLocks noChangeShapeType="1"/>
              </p:cNvSpPr>
              <p:nvPr userDrawn="1"/>
            </p:nvSpPr>
            <p:spPr bwMode="auto">
              <a:xfrm>
                <a:off x="0" y="1821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4" name="Line 62"/>
              <p:cNvSpPr>
                <a:spLocks noChangeShapeType="1"/>
              </p:cNvSpPr>
              <p:nvPr userDrawn="1"/>
            </p:nvSpPr>
            <p:spPr bwMode="auto">
              <a:xfrm>
                <a:off x="0" y="1740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5" name="Line 63"/>
              <p:cNvSpPr>
                <a:spLocks noChangeShapeType="1"/>
              </p:cNvSpPr>
              <p:nvPr userDrawn="1"/>
            </p:nvSpPr>
            <p:spPr bwMode="auto">
              <a:xfrm>
                <a:off x="0" y="1926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6" name="Line 64"/>
              <p:cNvSpPr>
                <a:spLocks noChangeShapeType="1"/>
              </p:cNvSpPr>
              <p:nvPr userDrawn="1"/>
            </p:nvSpPr>
            <p:spPr bwMode="auto">
              <a:xfrm>
                <a:off x="0" y="161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7" name="Line 65"/>
              <p:cNvSpPr>
                <a:spLocks noChangeShapeType="1"/>
              </p:cNvSpPr>
              <p:nvPr userDrawn="1"/>
            </p:nvSpPr>
            <p:spPr bwMode="auto">
              <a:xfrm>
                <a:off x="0" y="1668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8" name="Line 66"/>
              <p:cNvSpPr>
                <a:spLocks noChangeShapeType="1"/>
              </p:cNvSpPr>
              <p:nvPr userDrawn="1"/>
            </p:nvSpPr>
            <p:spPr bwMode="auto">
              <a:xfrm>
                <a:off x="0" y="1866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39" name="Line 67"/>
              <p:cNvSpPr>
                <a:spLocks noChangeShapeType="1"/>
              </p:cNvSpPr>
              <p:nvPr userDrawn="1"/>
            </p:nvSpPr>
            <p:spPr bwMode="auto">
              <a:xfrm>
                <a:off x="0" y="1845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0" name="Line 68"/>
              <p:cNvSpPr>
                <a:spLocks noChangeShapeType="1"/>
              </p:cNvSpPr>
              <p:nvPr userDrawn="1"/>
            </p:nvSpPr>
            <p:spPr bwMode="auto">
              <a:xfrm>
                <a:off x="0" y="1437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1" name="Line 69"/>
              <p:cNvSpPr>
                <a:spLocks noChangeShapeType="1"/>
              </p:cNvSpPr>
              <p:nvPr userDrawn="1"/>
            </p:nvSpPr>
            <p:spPr bwMode="auto">
              <a:xfrm>
                <a:off x="0" y="1473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2" name="Line 70"/>
              <p:cNvSpPr>
                <a:spLocks noChangeShapeType="1"/>
              </p:cNvSpPr>
              <p:nvPr userDrawn="1"/>
            </p:nvSpPr>
            <p:spPr bwMode="auto">
              <a:xfrm>
                <a:off x="0" y="1506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3" name="Line 71"/>
              <p:cNvSpPr>
                <a:spLocks noChangeShapeType="1"/>
              </p:cNvSpPr>
              <p:nvPr userDrawn="1"/>
            </p:nvSpPr>
            <p:spPr bwMode="auto">
              <a:xfrm>
                <a:off x="0" y="1347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4" name="Line 72"/>
              <p:cNvSpPr>
                <a:spLocks noChangeShapeType="1"/>
              </p:cNvSpPr>
              <p:nvPr userDrawn="1"/>
            </p:nvSpPr>
            <p:spPr bwMode="auto">
              <a:xfrm>
                <a:off x="0" y="1392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5" name="Line 73"/>
              <p:cNvSpPr>
                <a:spLocks noChangeShapeType="1"/>
              </p:cNvSpPr>
              <p:nvPr userDrawn="1"/>
            </p:nvSpPr>
            <p:spPr bwMode="auto">
              <a:xfrm>
                <a:off x="0" y="1016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6" name="Line 74"/>
              <p:cNvSpPr>
                <a:spLocks noChangeShapeType="1"/>
              </p:cNvSpPr>
              <p:nvPr userDrawn="1"/>
            </p:nvSpPr>
            <p:spPr bwMode="auto">
              <a:xfrm>
                <a:off x="0" y="989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7" name="Line 75"/>
              <p:cNvSpPr>
                <a:spLocks noChangeShapeType="1"/>
              </p:cNvSpPr>
              <p:nvPr userDrawn="1"/>
            </p:nvSpPr>
            <p:spPr bwMode="auto">
              <a:xfrm>
                <a:off x="0" y="1244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8" name="Line 76"/>
              <p:cNvSpPr>
                <a:spLocks noChangeShapeType="1"/>
              </p:cNvSpPr>
              <p:nvPr userDrawn="1"/>
            </p:nvSpPr>
            <p:spPr bwMode="auto">
              <a:xfrm>
                <a:off x="0" y="1163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49" name="Line 77"/>
              <p:cNvSpPr>
                <a:spLocks noChangeShapeType="1"/>
              </p:cNvSpPr>
              <p:nvPr userDrawn="1"/>
            </p:nvSpPr>
            <p:spPr bwMode="auto">
              <a:xfrm>
                <a:off x="0" y="1037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0" name="Line 78"/>
              <p:cNvSpPr>
                <a:spLocks noChangeShapeType="1"/>
              </p:cNvSpPr>
              <p:nvPr userDrawn="1"/>
            </p:nvSpPr>
            <p:spPr bwMode="auto">
              <a:xfrm>
                <a:off x="0" y="1091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1" name="Line 79"/>
              <p:cNvSpPr>
                <a:spLocks noChangeShapeType="1"/>
              </p:cNvSpPr>
              <p:nvPr userDrawn="1"/>
            </p:nvSpPr>
            <p:spPr bwMode="auto">
              <a:xfrm>
                <a:off x="0" y="1289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2" name="Line 80"/>
              <p:cNvSpPr>
                <a:spLocks noChangeShapeType="1"/>
              </p:cNvSpPr>
              <p:nvPr userDrawn="1"/>
            </p:nvSpPr>
            <p:spPr bwMode="auto">
              <a:xfrm>
                <a:off x="0" y="1268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3" name="Line 81"/>
              <p:cNvSpPr>
                <a:spLocks noChangeShapeType="1"/>
              </p:cNvSpPr>
              <p:nvPr userDrawn="1"/>
            </p:nvSpPr>
            <p:spPr bwMode="auto">
              <a:xfrm>
                <a:off x="0" y="860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4" name="Line 82"/>
              <p:cNvSpPr>
                <a:spLocks noChangeShapeType="1"/>
              </p:cNvSpPr>
              <p:nvPr userDrawn="1"/>
            </p:nvSpPr>
            <p:spPr bwMode="auto">
              <a:xfrm>
                <a:off x="0" y="896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5" name="Line 83"/>
              <p:cNvSpPr>
                <a:spLocks noChangeShapeType="1"/>
              </p:cNvSpPr>
              <p:nvPr userDrawn="1"/>
            </p:nvSpPr>
            <p:spPr bwMode="auto">
              <a:xfrm>
                <a:off x="0" y="929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6" name="Line 84"/>
              <p:cNvSpPr>
                <a:spLocks noChangeShapeType="1"/>
              </p:cNvSpPr>
              <p:nvPr userDrawn="1"/>
            </p:nvSpPr>
            <p:spPr bwMode="auto">
              <a:xfrm>
                <a:off x="0" y="770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7" name="Line 85"/>
              <p:cNvSpPr>
                <a:spLocks noChangeShapeType="1"/>
              </p:cNvSpPr>
              <p:nvPr userDrawn="1"/>
            </p:nvSpPr>
            <p:spPr bwMode="auto">
              <a:xfrm>
                <a:off x="0" y="815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8" name="Line 86"/>
              <p:cNvSpPr>
                <a:spLocks noChangeShapeType="1"/>
              </p:cNvSpPr>
              <p:nvPr userDrawn="1"/>
            </p:nvSpPr>
            <p:spPr bwMode="auto">
              <a:xfrm>
                <a:off x="0" y="718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59" name="Line 87"/>
              <p:cNvSpPr>
                <a:spLocks noChangeShapeType="1"/>
              </p:cNvSpPr>
              <p:nvPr userDrawn="1"/>
            </p:nvSpPr>
            <p:spPr bwMode="auto">
              <a:xfrm>
                <a:off x="0" y="646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0" name="Line 88"/>
              <p:cNvSpPr>
                <a:spLocks noChangeShapeType="1"/>
              </p:cNvSpPr>
              <p:nvPr userDrawn="1"/>
            </p:nvSpPr>
            <p:spPr bwMode="auto">
              <a:xfrm>
                <a:off x="0" y="522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1" name="Line 89"/>
              <p:cNvSpPr>
                <a:spLocks noChangeShapeType="1"/>
              </p:cNvSpPr>
              <p:nvPr userDrawn="1"/>
            </p:nvSpPr>
            <p:spPr bwMode="auto">
              <a:xfrm>
                <a:off x="0" y="558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2" name="Line 90"/>
              <p:cNvSpPr>
                <a:spLocks noChangeShapeType="1"/>
              </p:cNvSpPr>
              <p:nvPr userDrawn="1"/>
            </p:nvSpPr>
            <p:spPr bwMode="auto">
              <a:xfrm>
                <a:off x="0" y="591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3" name="Line 91"/>
              <p:cNvSpPr>
                <a:spLocks noChangeShapeType="1"/>
              </p:cNvSpPr>
              <p:nvPr userDrawn="1"/>
            </p:nvSpPr>
            <p:spPr bwMode="auto">
              <a:xfrm>
                <a:off x="0" y="432"/>
                <a:ext cx="5760" cy="0"/>
              </a:xfrm>
              <a:prstGeom prst="line">
                <a:avLst/>
              </a:prstGeom>
              <a:noFill/>
              <a:ln w="2857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4" name="Line 92"/>
              <p:cNvSpPr>
                <a:spLocks noChangeShapeType="1"/>
              </p:cNvSpPr>
              <p:nvPr userDrawn="1"/>
            </p:nvSpPr>
            <p:spPr bwMode="auto">
              <a:xfrm>
                <a:off x="0" y="38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5" name="Line 93"/>
              <p:cNvSpPr>
                <a:spLocks noChangeShapeType="1"/>
              </p:cNvSpPr>
              <p:nvPr userDrawn="1"/>
            </p:nvSpPr>
            <p:spPr bwMode="auto">
              <a:xfrm>
                <a:off x="0" y="477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6" name="Line 94"/>
              <p:cNvSpPr>
                <a:spLocks noChangeShapeType="1"/>
              </p:cNvSpPr>
              <p:nvPr userDrawn="1"/>
            </p:nvSpPr>
            <p:spPr bwMode="auto">
              <a:xfrm>
                <a:off x="0" y="339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7" name="Line 95"/>
              <p:cNvSpPr>
                <a:spLocks noChangeShapeType="1"/>
              </p:cNvSpPr>
              <p:nvPr userDrawn="1"/>
            </p:nvSpPr>
            <p:spPr bwMode="auto">
              <a:xfrm>
                <a:off x="0" y="318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8" name="Line 96"/>
              <p:cNvSpPr>
                <a:spLocks noChangeShapeType="1"/>
              </p:cNvSpPr>
              <p:nvPr userDrawn="1"/>
            </p:nvSpPr>
            <p:spPr bwMode="auto">
              <a:xfrm>
                <a:off x="0" y="258"/>
                <a:ext cx="5760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9" name="Line 97"/>
              <p:cNvSpPr>
                <a:spLocks noChangeShapeType="1"/>
              </p:cNvSpPr>
              <p:nvPr userDrawn="1"/>
            </p:nvSpPr>
            <p:spPr bwMode="auto">
              <a:xfrm>
                <a:off x="0" y="70"/>
                <a:ext cx="5760" cy="0"/>
              </a:xfrm>
              <a:prstGeom prst="line">
                <a:avLst/>
              </a:prstGeom>
              <a:noFill/>
              <a:ln w="9525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70" name="Line 98"/>
              <p:cNvSpPr>
                <a:spLocks noChangeShapeType="1"/>
              </p:cNvSpPr>
              <p:nvPr userDrawn="1"/>
            </p:nvSpPr>
            <p:spPr bwMode="auto">
              <a:xfrm>
                <a:off x="0" y="43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71" name="Line 99"/>
              <p:cNvSpPr>
                <a:spLocks noChangeShapeType="1"/>
              </p:cNvSpPr>
              <p:nvPr userDrawn="1"/>
            </p:nvSpPr>
            <p:spPr bwMode="auto">
              <a:xfrm>
                <a:off x="0" y="91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72" name="Line 100"/>
              <p:cNvSpPr>
                <a:spLocks noChangeShapeType="1"/>
              </p:cNvSpPr>
              <p:nvPr userDrawn="1"/>
            </p:nvSpPr>
            <p:spPr bwMode="auto">
              <a:xfrm>
                <a:off x="0" y="145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73" name="Line 101"/>
              <p:cNvSpPr>
                <a:spLocks noChangeShapeType="1"/>
              </p:cNvSpPr>
              <p:nvPr userDrawn="1"/>
            </p:nvSpPr>
            <p:spPr bwMode="auto">
              <a:xfrm>
                <a:off x="0" y="202"/>
                <a:ext cx="5760" cy="0"/>
              </a:xfrm>
              <a:prstGeom prst="line">
                <a:avLst/>
              </a:prstGeom>
              <a:noFill/>
              <a:ln w="38100">
                <a:solidFill>
                  <a:schemeClr val="bg2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grpSp>
          <p:nvGrpSpPr>
            <p:cNvPr id="3174" name="Group 102"/>
            <p:cNvGrpSpPr>
              <a:grpSpLocks/>
            </p:cNvGrpSpPr>
            <p:nvPr userDrawn="1"/>
          </p:nvGrpSpPr>
          <p:grpSpPr bwMode="auto">
            <a:xfrm>
              <a:off x="400" y="205"/>
              <a:ext cx="5216" cy="1123"/>
              <a:chOff x="400" y="205"/>
              <a:chExt cx="5216" cy="1123"/>
            </a:xfrm>
          </p:grpSpPr>
          <p:sp>
            <p:nvSpPr>
              <p:cNvPr id="3175" name="Rectangle 103"/>
              <p:cNvSpPr>
                <a:spLocks noChangeArrowheads="1"/>
              </p:cNvSpPr>
              <p:nvPr userDrawn="1"/>
            </p:nvSpPr>
            <p:spPr bwMode="auto">
              <a:xfrm>
                <a:off x="557" y="205"/>
                <a:ext cx="313" cy="914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76" name="Rectangle 104"/>
              <p:cNvSpPr>
                <a:spLocks noChangeArrowheads="1"/>
              </p:cNvSpPr>
              <p:nvPr userDrawn="1"/>
            </p:nvSpPr>
            <p:spPr bwMode="auto">
              <a:xfrm>
                <a:off x="400" y="288"/>
                <a:ext cx="3567" cy="49"/>
              </a:xfrm>
              <a:prstGeom prst="rect">
                <a:avLst/>
              </a:prstGeom>
              <a:solidFill>
                <a:schemeClr val="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77" name="Rectangle 105"/>
              <p:cNvSpPr>
                <a:spLocks noChangeArrowheads="1"/>
              </p:cNvSpPr>
              <p:nvPr userDrawn="1"/>
            </p:nvSpPr>
            <p:spPr bwMode="auto">
              <a:xfrm>
                <a:off x="4599" y="1115"/>
                <a:ext cx="929" cy="213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78" name="Rectangle 106"/>
              <p:cNvSpPr>
                <a:spLocks noChangeArrowheads="1"/>
              </p:cNvSpPr>
              <p:nvPr userDrawn="1"/>
            </p:nvSpPr>
            <p:spPr bwMode="auto">
              <a:xfrm>
                <a:off x="2049" y="1211"/>
                <a:ext cx="3567" cy="49"/>
              </a:xfrm>
              <a:prstGeom prst="rect">
                <a:avLst/>
              </a:prstGeom>
              <a:solidFill>
                <a:schemeClr val="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</p:grpSp>
      <p:sp>
        <p:nvSpPr>
          <p:cNvPr id="3179" name="Rectangle 10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09625" y="2214563"/>
            <a:ext cx="7958138" cy="388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3180" name="Rectangle 10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09625" y="6373813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3366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folHlink"/>
                </a:solidFill>
              </a:defRPr>
            </a:lvl1pPr>
          </a:lstStyle>
          <a:p>
            <a:endParaRPr lang="ru-RU"/>
          </a:p>
        </p:txBody>
      </p:sp>
      <p:sp>
        <p:nvSpPr>
          <p:cNvPr id="3181" name="Rectangle 10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32138" y="6376988"/>
            <a:ext cx="30861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folHlink"/>
                </a:solidFill>
              </a:defRPr>
            </a:lvl1pPr>
          </a:lstStyle>
          <a:p>
            <a:endParaRPr lang="ru-RU"/>
          </a:p>
        </p:txBody>
      </p:sp>
      <p:sp>
        <p:nvSpPr>
          <p:cNvPr id="3182" name="Rectangle 11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89713" y="6376988"/>
            <a:ext cx="219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folHlink"/>
                </a:solidFill>
              </a:defRPr>
            </a:lvl1pPr>
          </a:lstStyle>
          <a:p>
            <a:fld id="{78C800D8-4108-4CF3-A00B-04288E2B6615}" type="slidenum">
              <a:rPr lang="ru-RU"/>
              <a:pPr/>
              <a:t>‹#›</a:t>
            </a:fld>
            <a:endParaRPr lang="ru-RU"/>
          </a:p>
        </p:txBody>
      </p:sp>
      <p:sp>
        <p:nvSpPr>
          <p:cNvPr id="3183" name="Rectangle 111"/>
          <p:cNvSpPr>
            <a:spLocks noGrp="1" noChangeArrowheads="1"/>
          </p:cNvSpPr>
          <p:nvPr>
            <p:ph type="title"/>
          </p:nvPr>
        </p:nvSpPr>
        <p:spPr bwMode="auto">
          <a:xfrm>
            <a:off x="1371600" y="609600"/>
            <a:ext cx="73787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3366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ctr" rtl="0" fontAlgn="base">
        <a:lnSpc>
          <a:spcPct val="85000"/>
        </a:lnSpc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lnSpc>
          <a:spcPct val="85000"/>
        </a:lnSpc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lnSpc>
          <a:spcPct val="85000"/>
        </a:lnSpc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lnSpc>
          <a:spcPct val="85000"/>
        </a:lnSpc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lnSpc>
          <a:spcPct val="85000"/>
        </a:lnSpc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lnSpc>
          <a:spcPct val="85000"/>
        </a:lnSpc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lnSpc>
          <a:spcPct val="85000"/>
        </a:lnSpc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lnSpc>
          <a:spcPct val="85000"/>
        </a:lnSpc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lnSpc>
          <a:spcPct val="85000"/>
        </a:lnSpc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accent2"/>
        </a:buClr>
        <a:buFont typeface="Wingdings" pitchFamily="2" charset="2"/>
        <a:buChar char="w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08585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65000"/>
        <a:buFont typeface="Wingdings" pitchFamily="2" charset="2"/>
        <a:buChar char="l"/>
        <a:defRPr sz="2400">
          <a:solidFill>
            <a:schemeClr val="tx1"/>
          </a:solidFill>
          <a:latin typeface="+mn-lt"/>
        </a:defRPr>
      </a:lvl3pPr>
      <a:lvl4pPr marL="142875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85000"/>
        <a:buFont typeface="Wingdings" pitchFamily="2" charset="2"/>
        <a:buChar char="w"/>
        <a:defRPr sz="2000">
          <a:solidFill>
            <a:schemeClr val="tx1"/>
          </a:solidFill>
          <a:latin typeface="+mn-lt"/>
        </a:defRPr>
      </a:lvl4pPr>
      <a:lvl5pPr marL="177165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5pPr>
      <a:lvl6pPr marL="222885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6pPr>
      <a:lvl7pPr marL="268605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7pPr>
      <a:lvl8pPr marL="314325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8pPr>
      <a:lvl9pPr marL="360045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/>
              <a:t>Продовольственная </a:t>
            </a:r>
            <a:r>
              <a:rPr lang="ru-RU" dirty="0" smtClean="0"/>
              <a:t>безопасность</a:t>
            </a:r>
            <a:endParaRPr lang="ru-R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/>
              <a:t>Трансформация угроз продовольственной безопасности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ru-RU" sz="2800"/>
              <a:t>Голод</a:t>
            </a:r>
          </a:p>
          <a:p>
            <a:pPr algn="ctr">
              <a:buFont typeface="Wingdings" pitchFamily="2" charset="2"/>
              <a:buNone/>
            </a:pPr>
            <a:endParaRPr lang="ru-RU" sz="2800"/>
          </a:p>
          <a:p>
            <a:pPr algn="ctr">
              <a:buFont typeface="Wingdings" pitchFamily="2" charset="2"/>
              <a:buNone/>
            </a:pPr>
            <a:r>
              <a:rPr lang="ru-RU" sz="2800"/>
              <a:t>Дефицит</a:t>
            </a:r>
          </a:p>
          <a:p>
            <a:pPr algn="ctr">
              <a:buFont typeface="Wingdings" pitchFamily="2" charset="2"/>
              <a:buNone/>
            </a:pPr>
            <a:endParaRPr lang="ru-RU" sz="2800"/>
          </a:p>
          <a:p>
            <a:pPr algn="ctr">
              <a:buFont typeface="Wingdings" pitchFamily="2" charset="2"/>
              <a:buNone/>
            </a:pPr>
            <a:r>
              <a:rPr lang="ru-RU" sz="2800"/>
              <a:t>Зависимость от гуманитарной помощи</a:t>
            </a:r>
          </a:p>
          <a:p>
            <a:pPr algn="ctr">
              <a:buFont typeface="Wingdings" pitchFamily="2" charset="2"/>
              <a:buNone/>
            </a:pPr>
            <a:endParaRPr lang="ru-RU" sz="2800"/>
          </a:p>
          <a:p>
            <a:pPr algn="ctr">
              <a:buFont typeface="Wingdings" pitchFamily="2" charset="2"/>
              <a:buNone/>
            </a:pPr>
            <a:r>
              <a:rPr lang="ru-RU" sz="2800"/>
              <a:t>Стимулирование национального  производства</a:t>
            </a:r>
          </a:p>
        </p:txBody>
      </p:sp>
      <p:sp>
        <p:nvSpPr>
          <p:cNvPr id="15364" name="AutoShape 4"/>
          <p:cNvSpPr>
            <a:spLocks noChangeArrowheads="1"/>
          </p:cNvSpPr>
          <p:nvPr/>
        </p:nvSpPr>
        <p:spPr bwMode="auto">
          <a:xfrm>
            <a:off x="4648200" y="3733800"/>
            <a:ext cx="533400" cy="533400"/>
          </a:xfrm>
          <a:prstGeom prst="downArrow">
            <a:avLst>
              <a:gd name="adj1" fmla="val 50000"/>
              <a:gd name="adj2" fmla="val 250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5365" name="AutoShape 5"/>
          <p:cNvSpPr>
            <a:spLocks noChangeArrowheads="1"/>
          </p:cNvSpPr>
          <p:nvPr/>
        </p:nvSpPr>
        <p:spPr bwMode="auto">
          <a:xfrm>
            <a:off x="4648200" y="2743200"/>
            <a:ext cx="533400" cy="533400"/>
          </a:xfrm>
          <a:prstGeom prst="downArrow">
            <a:avLst>
              <a:gd name="adj1" fmla="val 50000"/>
              <a:gd name="adj2" fmla="val 250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5366" name="AutoShape 6"/>
          <p:cNvSpPr>
            <a:spLocks noChangeArrowheads="1"/>
          </p:cNvSpPr>
          <p:nvPr/>
        </p:nvSpPr>
        <p:spPr bwMode="auto">
          <a:xfrm>
            <a:off x="4724400" y="4724400"/>
            <a:ext cx="533400" cy="533400"/>
          </a:xfrm>
          <a:prstGeom prst="downArrow">
            <a:avLst>
              <a:gd name="adj1" fmla="val 50000"/>
              <a:gd name="adj2" fmla="val 250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Сельскохозяйственные реформы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ru-RU"/>
              <a:t>1906 – Столыпинская реформа</a:t>
            </a:r>
          </a:p>
          <a:p>
            <a:pPr>
              <a:lnSpc>
                <a:spcPct val="90000"/>
              </a:lnSpc>
            </a:pPr>
            <a:r>
              <a:rPr lang="ru-RU"/>
              <a:t>1922-28 гг.- НЭП</a:t>
            </a:r>
          </a:p>
          <a:p>
            <a:pPr>
              <a:lnSpc>
                <a:spcPct val="90000"/>
              </a:lnSpc>
            </a:pPr>
            <a:r>
              <a:rPr lang="ru-RU"/>
              <a:t>1931-40 гг. – коллективизация</a:t>
            </a:r>
          </a:p>
          <a:p>
            <a:pPr>
              <a:lnSpc>
                <a:spcPct val="90000"/>
              </a:lnSpc>
            </a:pPr>
            <a:r>
              <a:rPr lang="ru-RU"/>
              <a:t>1954-58 гг. – освоение целины</a:t>
            </a:r>
          </a:p>
          <a:p>
            <a:pPr>
              <a:lnSpc>
                <a:spcPct val="90000"/>
              </a:lnSpc>
            </a:pPr>
            <a:r>
              <a:rPr lang="ru-RU"/>
              <a:t>1985 г. – реформа Горбачева</a:t>
            </a:r>
          </a:p>
          <a:p>
            <a:pPr>
              <a:lnSpc>
                <a:spcPct val="90000"/>
              </a:lnSpc>
            </a:pPr>
            <a:r>
              <a:rPr lang="ru-RU"/>
              <a:t>2004 г. – Национальный проект </a:t>
            </a:r>
            <a:r>
              <a:rPr lang="ru-RU">
                <a:cs typeface="Times New Roman" pitchFamily="18" charset="0"/>
              </a:rPr>
              <a:t>«Развитие агропромышленного комплекса»</a:t>
            </a:r>
            <a:r>
              <a:rPr lang="ru-RU"/>
              <a:t> 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/>
              <a:t>Национальный проект </a:t>
            </a:r>
            <a:r>
              <a:rPr lang="ru-RU" sz="4000">
                <a:cs typeface="Times New Roman" pitchFamily="18" charset="0"/>
              </a:rPr>
              <a:t>«Развитие агропромышленного комплекса</a:t>
            </a:r>
            <a:r>
              <a:rPr lang="ru-RU">
                <a:cs typeface="Times New Roman" pitchFamily="18" charset="0"/>
              </a:rPr>
              <a:t>»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algn="ctr">
              <a:buFont typeface="Wingdings" pitchFamily="2" charset="2"/>
              <a:buNone/>
            </a:pPr>
            <a:r>
              <a:rPr lang="ru-RU" sz="2800" b="1"/>
              <a:t>Три направления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sz="2800">
                <a:cs typeface="Times New Roman" pitchFamily="18" charset="0"/>
              </a:rPr>
              <a:t>ускоренное развитие животноводства;</a:t>
            </a:r>
            <a:endParaRPr lang="ru-RU" sz="2800"/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sz="2800">
                <a:cs typeface="Times New Roman" pitchFamily="18" charset="0"/>
              </a:rPr>
              <a:t> стимулирование развития малых форм хозяйствования в агропромышленном комплексе;</a:t>
            </a:r>
            <a:endParaRPr lang="ru-RU" sz="2800"/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sz="2800">
                <a:cs typeface="Times New Roman" pitchFamily="18" charset="0"/>
              </a:rPr>
              <a:t>обеспечение доступным жильем молодых специалистов и их семей на селе</a:t>
            </a:r>
            <a:r>
              <a:rPr lang="ru-RU" sz="2800"/>
              <a:t> 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Предпринимаемые меры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ru-RU" sz="2800">
                <a:cs typeface="Times New Roman" pitchFamily="18" charset="0"/>
              </a:rPr>
              <a:t>увеличение доступности дешевых долгосрочных кредитов, </a:t>
            </a:r>
            <a:endParaRPr lang="ru-RU" sz="2800"/>
          </a:p>
          <a:p>
            <a:pPr>
              <a:lnSpc>
                <a:spcPct val="90000"/>
              </a:lnSpc>
            </a:pPr>
            <a:r>
              <a:rPr lang="ru-RU" sz="2800">
                <a:cs typeface="Times New Roman" pitchFamily="18" charset="0"/>
              </a:rPr>
              <a:t>модернизация и развитие инфраструктуры для </a:t>
            </a:r>
            <a:r>
              <a:rPr lang="ru-RU" sz="2800"/>
              <a:t>с/х</a:t>
            </a:r>
            <a:r>
              <a:rPr lang="ru-RU" sz="2800">
                <a:cs typeface="Times New Roman" pitchFamily="18" charset="0"/>
              </a:rPr>
              <a:t> производства,</a:t>
            </a:r>
            <a:endParaRPr lang="ru-RU" sz="2800"/>
          </a:p>
          <a:p>
            <a:pPr>
              <a:lnSpc>
                <a:spcPct val="90000"/>
              </a:lnSpc>
            </a:pPr>
            <a:r>
              <a:rPr lang="ru-RU" sz="2800">
                <a:cs typeface="Times New Roman" pitchFamily="18" charset="0"/>
              </a:rPr>
              <a:t>предоставление субсидий семьям, </a:t>
            </a:r>
            <a:endParaRPr lang="ru-RU" sz="2800"/>
          </a:p>
          <a:p>
            <a:pPr>
              <a:lnSpc>
                <a:spcPct val="90000"/>
              </a:lnSpc>
            </a:pPr>
            <a:r>
              <a:rPr lang="ru-RU" sz="2800">
                <a:cs typeface="Times New Roman" pitchFamily="18" charset="0"/>
              </a:rPr>
              <a:t>обеспечение прогнозируемой государственной таможенно-тарифной политики в рамках регулирования импортных поставок сырья и оборудования</a:t>
            </a:r>
            <a:r>
              <a:rPr lang="ru-RU" sz="2800"/>
              <a:t> 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/>
              <a:t>Законодательная база продовольственной безопасности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>
                <a:cs typeface="Times New Roman" pitchFamily="18" charset="0"/>
              </a:rPr>
              <a:t>Модельный закон «О продовольственной безопасности» 2000</a:t>
            </a:r>
            <a:r>
              <a:rPr lang="ru-RU"/>
              <a:t> г.</a:t>
            </a:r>
          </a:p>
          <a:p>
            <a:r>
              <a:rPr lang="ru-RU">
                <a:cs typeface="Times New Roman" pitchFamily="18" charset="0"/>
              </a:rPr>
              <a:t>ряд законов отдельных субъектов Российской Федерации</a:t>
            </a:r>
            <a:r>
              <a:rPr lang="ru-RU"/>
              <a:t> </a:t>
            </a:r>
          </a:p>
          <a:p>
            <a:endParaRPr lang="ru-RU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Официальное определение продовольственной безопасности России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ru-RU">
                <a:cs typeface="Times New Roman" pitchFamily="18" charset="0"/>
              </a:rPr>
              <a:t>гарантированное обеспечение потребности населения (области, края, субъекта Федерации) основными продуктами питания в соответствии с физическими нормами, закладываемыми при расчете потребительской корзины</a:t>
            </a:r>
            <a:r>
              <a:rPr lang="ru-RU"/>
              <a:t> 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Критерии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>
                <a:cs typeface="Times New Roman" pitchFamily="18" charset="0"/>
              </a:rPr>
              <a:t>базируются на международных критериях</a:t>
            </a:r>
            <a:endParaRPr lang="ru-RU"/>
          </a:p>
          <a:p>
            <a:r>
              <a:rPr lang="ru-RU"/>
              <a:t> </a:t>
            </a:r>
            <a:r>
              <a:rPr lang="ru-RU">
                <a:cs typeface="Times New Roman" pitchFamily="18" charset="0"/>
              </a:rPr>
              <a:t>доля сельскохозяйственных товаров отечественного производства должна составлять 80%</a:t>
            </a:r>
            <a:r>
              <a:rPr lang="ru-RU"/>
              <a:t> </a:t>
            </a:r>
          </a:p>
          <a:p>
            <a:r>
              <a:rPr lang="ru-RU"/>
              <a:t>д</a:t>
            </a:r>
            <a:r>
              <a:rPr lang="ru-RU">
                <a:cs typeface="Times New Roman" pitchFamily="18" charset="0"/>
              </a:rPr>
              <a:t>ля ряда субъектов Федерации показатель может быть ниже</a:t>
            </a:r>
            <a:r>
              <a:rPr lang="ru-RU"/>
              <a:t> 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Продовольственная безопасность Москвы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ru-RU" sz="2800">
                <a:cs typeface="Times New Roman" pitchFamily="18" charset="0"/>
              </a:rPr>
              <a:t>Постановление Правительства Москвы №59 – ПП «Об основных направления укрепления продовольственной безопасности г. Москвы на 2004 г. и дальнейшую перспективу»</a:t>
            </a:r>
            <a:r>
              <a:rPr lang="ru-RU" sz="2800"/>
              <a:t> (</a:t>
            </a:r>
            <a:r>
              <a:rPr lang="ru-RU" sz="2800">
                <a:cs typeface="Times New Roman" pitchFamily="18" charset="0"/>
              </a:rPr>
              <a:t>2004 г</a:t>
            </a:r>
            <a:r>
              <a:rPr lang="ru-RU" sz="2800"/>
              <a:t>.)</a:t>
            </a:r>
          </a:p>
          <a:p>
            <a:pPr>
              <a:lnSpc>
                <a:spcPct val="90000"/>
              </a:lnSpc>
            </a:pPr>
            <a:r>
              <a:rPr lang="ru-RU" sz="2800">
                <a:cs typeface="Times New Roman" pitchFamily="18" charset="0"/>
              </a:rPr>
              <a:t>зависимость Москвы от импортного продовольствия составляет</a:t>
            </a:r>
            <a:r>
              <a:rPr lang="ru-RU" sz="2800"/>
              <a:t>:</a:t>
            </a:r>
          </a:p>
          <a:p>
            <a:pPr lvl="1">
              <a:lnSpc>
                <a:spcPct val="90000"/>
              </a:lnSpc>
            </a:pPr>
            <a:r>
              <a:rPr lang="ru-RU" sz="2400">
                <a:cs typeface="Times New Roman" pitchFamily="18" charset="0"/>
              </a:rPr>
              <a:t> по мясу – 68%, </a:t>
            </a:r>
            <a:endParaRPr lang="ru-RU" sz="2400"/>
          </a:p>
          <a:p>
            <a:pPr lvl="1">
              <a:lnSpc>
                <a:spcPct val="90000"/>
              </a:lnSpc>
            </a:pPr>
            <a:r>
              <a:rPr lang="ru-RU" sz="2400">
                <a:cs typeface="Times New Roman" pitchFamily="18" charset="0"/>
              </a:rPr>
              <a:t>по маслу – 65%.</a:t>
            </a:r>
            <a:endParaRPr lang="ru-RU" sz="2400"/>
          </a:p>
          <a:p>
            <a:pPr>
              <a:lnSpc>
                <a:spcPct val="90000"/>
              </a:lnSpc>
            </a:pPr>
            <a:r>
              <a:rPr lang="ru-RU" sz="2800">
                <a:cs typeface="Times New Roman" pitchFamily="18" charset="0"/>
              </a:rPr>
              <a:t>В документе ставится цель к 2010 г. снизить зависимость от импорта по этим товарным группам до 35%.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/>
              <a:t>Наиболее актуальные вопросы продовольственной безопасности России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/>
              <a:t>Использование генно-модифицированной продукции</a:t>
            </a:r>
          </a:p>
          <a:p>
            <a:r>
              <a:rPr lang="ru-RU"/>
              <a:t>Влияние потенциального членства России в ВТО на отечественный сельскохозяйственный рынок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Продовольственная </a:t>
            </a:r>
            <a:r>
              <a:rPr lang="ru-RU" dirty="0" smtClean="0"/>
              <a:t>безопасность</a:t>
            </a:r>
            <a:endParaRPr lang="ru-RU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i="1" dirty="0">
                <a:cs typeface="Times New Roman" pitchFamily="18" charset="0"/>
              </a:rPr>
              <a:t>Продовольственная безопасность как элемент национальной экономической безопасности</a:t>
            </a:r>
            <a:r>
              <a:rPr lang="ru-RU" dirty="0"/>
              <a:t>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i="1" dirty="0">
                <a:cs typeface="Times New Roman" pitchFamily="18" charset="0"/>
              </a:rPr>
              <a:t>Оценка продовольственной безопасности </a:t>
            </a:r>
            <a:r>
              <a:rPr lang="ru-RU" i="1" dirty="0" smtClean="0">
                <a:cs typeface="Times New Roman" pitchFamily="18" charset="0"/>
              </a:rPr>
              <a:t> </a:t>
            </a:r>
            <a:endParaRPr lang="ru-RU" i="1" dirty="0"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Составные части понятия безопасность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/>
              <a:t>Экономический процесс продовольственного обеспечения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/>
              <a:t>Важность продовольственного обеспечения для поддержания национальной безопасности страны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/>
              <a:t>Наиболее известные варианты определения продовольственной безопасности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ru-RU" sz="2800">
                <a:cs typeface="Times New Roman" pitchFamily="18" charset="0"/>
              </a:rPr>
              <a:t>обеспечение гарантированного «доступа всех жителей и в любое время к продовольствию в количестве, необходимом для активной здоровой жизни»</a:t>
            </a:r>
            <a:r>
              <a:rPr lang="ru-RU" sz="2800"/>
              <a:t> (Конуэй, Барбер)</a:t>
            </a:r>
          </a:p>
          <a:p>
            <a:pPr>
              <a:lnSpc>
                <a:spcPct val="90000"/>
              </a:lnSpc>
            </a:pPr>
            <a:r>
              <a:rPr lang="ru-RU" sz="2800"/>
              <a:t>Мировой банк выделяет продовольственную НЕбезопасность (хроническую, временную и потенциальную)</a:t>
            </a:r>
          </a:p>
          <a:p>
            <a:pPr>
              <a:lnSpc>
                <a:spcPct val="90000"/>
              </a:lnSpc>
            </a:pPr>
            <a:r>
              <a:rPr lang="ru-RU" sz="2800">
                <a:cs typeface="Times New Roman" pitchFamily="18" charset="0"/>
              </a:rPr>
              <a:t>ситуация, при которой все люди в любое время имеют физический и экономический доступ к безопасному и питательному питанию в достаточном количестве</a:t>
            </a:r>
            <a:r>
              <a:rPr lang="ru-RU" sz="2800"/>
              <a:t> (ГА ООН)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Рабочее определение продовольственной безопасности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 typeface="Wingdings" pitchFamily="2" charset="2"/>
              <a:buNone/>
            </a:pPr>
            <a:r>
              <a:rPr lang="ru-RU" i="1"/>
              <a:t>В</a:t>
            </a:r>
            <a:r>
              <a:rPr lang="ru-RU" i="1">
                <a:cs typeface="Times New Roman" pitchFamily="18" charset="0"/>
              </a:rPr>
              <a:t>озможность государства обеспечить, в основном, за счет внутренних ресурсов удовлетворения потребностей населения страны в качественных и безопасных продуктах питания по научно обоснованным нормам и доступным ценам</a:t>
            </a:r>
            <a:r>
              <a:rPr lang="ru-RU"/>
              <a:t>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Два аспекта продовольственной безопасности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ru-RU" sz="2400" b="1"/>
              <a:t>Международный</a:t>
            </a:r>
          </a:p>
          <a:p>
            <a:pPr>
              <a:lnSpc>
                <a:spcPct val="90000"/>
              </a:lnSpc>
            </a:pPr>
            <a:r>
              <a:rPr lang="ru-RU" sz="2400">
                <a:cs typeface="Times New Roman" pitchFamily="18" charset="0"/>
              </a:rPr>
              <a:t>объем переходящих до следующего урожая мировых зерновых запасов</a:t>
            </a:r>
            <a:r>
              <a:rPr lang="ru-RU" sz="2400"/>
              <a:t> (60 дней или 17% общемирового потребления</a:t>
            </a:r>
          </a:p>
          <a:p>
            <a:pPr>
              <a:lnSpc>
                <a:spcPct val="90000"/>
              </a:lnSpc>
            </a:pPr>
            <a:r>
              <a:rPr lang="ru-RU" sz="2400">
                <a:cs typeface="Times New Roman" pitchFamily="18" charset="0"/>
              </a:rPr>
              <a:t>уровень мирового производства зерна на душу населения</a:t>
            </a:r>
            <a:r>
              <a:rPr lang="ru-RU" sz="2400"/>
              <a:t> </a:t>
            </a:r>
          </a:p>
        </p:txBody>
      </p:sp>
      <p:sp>
        <p:nvSpPr>
          <p:cNvPr id="8196" name="Rectangle 4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ru-RU" sz="2400" b="1"/>
              <a:t>Национальный</a:t>
            </a:r>
          </a:p>
          <a:p>
            <a:pPr>
              <a:lnSpc>
                <a:spcPct val="90000"/>
              </a:lnSpc>
            </a:pPr>
            <a:r>
              <a:rPr lang="ru-RU" sz="2400"/>
              <a:t>Элемент мировой продовольственной безопасности:</a:t>
            </a:r>
          </a:p>
          <a:p>
            <a:pPr lvl="1">
              <a:lnSpc>
                <a:spcPct val="90000"/>
              </a:lnSpc>
            </a:pPr>
            <a:r>
              <a:rPr lang="ru-RU" sz="2000">
                <a:cs typeface="Times New Roman" pitchFamily="18" charset="0"/>
              </a:rPr>
              <a:t>мобилизация и максимальное использование ресурсов и национального </a:t>
            </a:r>
            <a:r>
              <a:rPr lang="ru-RU" sz="2000"/>
              <a:t>с/х</a:t>
            </a:r>
            <a:r>
              <a:rPr lang="ru-RU" sz="2000">
                <a:cs typeface="Times New Roman" pitchFamily="18" charset="0"/>
              </a:rPr>
              <a:t> потенциала </a:t>
            </a:r>
            <a:endParaRPr lang="ru-RU" sz="2000"/>
          </a:p>
          <a:p>
            <a:pPr lvl="1">
              <a:lnSpc>
                <a:spcPct val="90000"/>
              </a:lnSpc>
            </a:pPr>
            <a:r>
              <a:rPr lang="ru-RU" sz="2000"/>
              <a:t>Создание </a:t>
            </a:r>
            <a:r>
              <a:rPr lang="ru-RU" sz="2000">
                <a:cs typeface="Times New Roman" pitchFamily="18" charset="0"/>
              </a:rPr>
              <a:t>честной и ориентированной на рынок мировой торговой системы</a:t>
            </a:r>
            <a:endParaRPr lang="ru-RU" sz="20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/>
              <a:t>И</a:t>
            </a:r>
            <a:r>
              <a:rPr lang="ru-RU" sz="3600">
                <a:cs typeface="Times New Roman" pitchFamily="18" charset="0"/>
              </a:rPr>
              <a:t>нституты, занимающиеся вопросами национальной продовольственной безопасности</a:t>
            </a:r>
            <a:r>
              <a:rPr lang="ru-RU"/>
              <a:t> 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>
                <a:cs typeface="Times New Roman" pitchFamily="18" charset="0"/>
              </a:rPr>
              <a:t>ФАО – Всемирная продовольственная организация</a:t>
            </a:r>
            <a:endParaRPr lang="ru-RU"/>
          </a:p>
          <a:p>
            <a:r>
              <a:rPr lang="ru-RU">
                <a:cs typeface="Times New Roman" pitchFamily="18" charset="0"/>
              </a:rPr>
              <a:t>Мировая продовольственна</a:t>
            </a:r>
            <a:r>
              <a:rPr lang="ru-RU"/>
              <a:t>я программа</a:t>
            </a:r>
            <a:r>
              <a:rPr lang="ru-RU">
                <a:cs typeface="Times New Roman" pitchFamily="18" charset="0"/>
              </a:rPr>
              <a:t> </a:t>
            </a:r>
            <a:endParaRPr lang="ru-RU"/>
          </a:p>
          <a:p>
            <a:r>
              <a:rPr lang="ru-RU">
                <a:cs typeface="Times New Roman" pitchFamily="18" charset="0"/>
              </a:rPr>
              <a:t>Международный фонд сельскохозяйственного развития</a:t>
            </a:r>
            <a:r>
              <a:rPr lang="ru-RU"/>
              <a:t> </a:t>
            </a:r>
          </a:p>
          <a:p>
            <a:r>
              <a:rPr lang="ru-RU">
                <a:cs typeface="Times New Roman" pitchFamily="18" charset="0"/>
              </a:rPr>
              <a:t>Всемирный продовольственный совет</a:t>
            </a:r>
            <a:r>
              <a:rPr lang="ru-RU"/>
              <a:t>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Состояние продовольственной безопасности </a:t>
            </a:r>
            <a:r>
              <a:rPr lang="ru-RU" dirty="0" smtClean="0"/>
              <a:t>России</a:t>
            </a:r>
            <a:endParaRPr lang="ru-RU" dirty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>
              <a:lnSpc>
                <a:spcPct val="90000"/>
              </a:lnSpc>
              <a:buFont typeface="Wingdings" pitchFamily="2" charset="2"/>
              <a:buNone/>
            </a:pPr>
            <a:r>
              <a:rPr lang="ru-RU" sz="2800" i="1" dirty="0">
                <a:cs typeface="Times New Roman" pitchFamily="18" charset="0"/>
              </a:rPr>
              <a:t>80% удельного веса в объеме потребления должна составлять национальная продукция.</a:t>
            </a:r>
            <a:r>
              <a:rPr lang="ru-RU" sz="2800" dirty="0">
                <a:cs typeface="Times New Roman" pitchFamily="18" charset="0"/>
              </a:rPr>
              <a:t> </a:t>
            </a:r>
            <a:endParaRPr lang="ru-RU" sz="2800" dirty="0"/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ru-RU" sz="2800" i="1" dirty="0">
                <a:cs typeface="Times New Roman" pitchFamily="18" charset="0"/>
              </a:rPr>
              <a:t>В </a:t>
            </a:r>
            <a:r>
              <a:rPr lang="ru-RU" sz="2800" i="1" dirty="0" smtClean="0">
                <a:cs typeface="Times New Roman" pitchFamily="18" charset="0"/>
              </a:rPr>
              <a:t>России</a:t>
            </a:r>
            <a:r>
              <a:rPr lang="ru-RU" sz="2800" i="1" dirty="0" smtClean="0"/>
              <a:t>:</a:t>
            </a:r>
            <a:r>
              <a:rPr lang="ru-RU" sz="2800" dirty="0" smtClean="0">
                <a:cs typeface="Times New Roman" pitchFamily="18" charset="0"/>
              </a:rPr>
              <a:t> </a:t>
            </a:r>
            <a:r>
              <a:rPr lang="ru-RU" sz="2800" dirty="0">
                <a:cs typeface="Times New Roman" pitchFamily="18" charset="0"/>
              </a:rPr>
              <a:t>доля импортного продовольствия составляет примерно 40%, по мясу свинины и говядины импорт составляет, примерно, 30%; молоко и масло – около 40%; мясо птицы и сыр – около 45%. </a:t>
            </a:r>
            <a:endParaRPr lang="ru-RU" sz="2800" dirty="0"/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ru-RU" sz="2800" dirty="0" smtClean="0">
                <a:cs typeface="Times New Roman" pitchFamily="18" charset="0"/>
              </a:rPr>
              <a:t>Доля импортного продовольствия в таких мегаполисах, как Москва и Санкт-Петербург достигает 70%. </a:t>
            </a:r>
            <a:endParaRPr lang="ru-RU" sz="2800" dirty="0"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Проблема голода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z="2800">
                <a:cs typeface="Times New Roman" pitchFamily="18" charset="0"/>
              </a:rPr>
              <a:t>за период в 69 лет с 1851 по 1911 год было 40 голодных лет</a:t>
            </a:r>
            <a:r>
              <a:rPr lang="ru-RU" sz="2800"/>
              <a:t>, умерло 7 млн. человек</a:t>
            </a:r>
          </a:p>
          <a:p>
            <a:r>
              <a:rPr lang="ru-RU" sz="2800"/>
              <a:t>1921 г. – окончание гражданской войны</a:t>
            </a:r>
          </a:p>
          <a:p>
            <a:r>
              <a:rPr lang="ru-RU" sz="2800"/>
              <a:t>1933 – голодомор</a:t>
            </a:r>
          </a:p>
          <a:p>
            <a:r>
              <a:rPr lang="ru-RU" sz="2800"/>
              <a:t>1946-47 гг. – последствия ВОВ</a:t>
            </a:r>
          </a:p>
          <a:p>
            <a:r>
              <a:rPr lang="ru-RU" sz="2800"/>
              <a:t>Последние 60 лет проблема голода не стоит, но наблюдались периоды дефицита отдельных продуктов (физическая доступность)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Штрихи">
  <a:themeElements>
    <a:clrScheme name="Штрихи 2">
      <a:dk1>
        <a:srgbClr val="003366"/>
      </a:dk1>
      <a:lt1>
        <a:srgbClr val="FFFFFF"/>
      </a:lt1>
      <a:dk2>
        <a:srgbClr val="003366"/>
      </a:dk2>
      <a:lt2>
        <a:srgbClr val="E3E2C7"/>
      </a:lt2>
      <a:accent1>
        <a:srgbClr val="CCCC99"/>
      </a:accent1>
      <a:accent2>
        <a:srgbClr val="003366"/>
      </a:accent2>
      <a:accent3>
        <a:srgbClr val="FFFFFF"/>
      </a:accent3>
      <a:accent4>
        <a:srgbClr val="002A56"/>
      </a:accent4>
      <a:accent5>
        <a:srgbClr val="E2E2CA"/>
      </a:accent5>
      <a:accent6>
        <a:srgbClr val="002D5C"/>
      </a:accent6>
      <a:hlink>
        <a:srgbClr val="003366"/>
      </a:hlink>
      <a:folHlink>
        <a:srgbClr val="800000"/>
      </a:folHlink>
    </a:clrScheme>
    <a:fontScheme name="Штрихи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Штрихи 1">
        <a:dk1>
          <a:srgbClr val="008080"/>
        </a:dk1>
        <a:lt1>
          <a:srgbClr val="FFFFCC"/>
        </a:lt1>
        <a:dk2>
          <a:srgbClr val="009999"/>
        </a:dk2>
        <a:lt2>
          <a:srgbClr val="FFFF99"/>
        </a:lt2>
        <a:accent1>
          <a:srgbClr val="336699"/>
        </a:accent1>
        <a:accent2>
          <a:srgbClr val="FFFF99"/>
        </a:accent2>
        <a:accent3>
          <a:srgbClr val="AACACA"/>
        </a:accent3>
        <a:accent4>
          <a:srgbClr val="DADAAE"/>
        </a:accent4>
        <a:accent5>
          <a:srgbClr val="ADB8CA"/>
        </a:accent5>
        <a:accent6>
          <a:srgbClr val="E7E78A"/>
        </a:accent6>
        <a:hlink>
          <a:srgbClr val="FFFFCC"/>
        </a:hlink>
        <a:folHlink>
          <a:srgbClr val="DDDDD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Штрихи 2">
        <a:dk1>
          <a:srgbClr val="003366"/>
        </a:dk1>
        <a:lt1>
          <a:srgbClr val="FFFFFF"/>
        </a:lt1>
        <a:dk2>
          <a:srgbClr val="003366"/>
        </a:dk2>
        <a:lt2>
          <a:srgbClr val="E3E2C7"/>
        </a:lt2>
        <a:accent1>
          <a:srgbClr val="CCCC99"/>
        </a:accent1>
        <a:accent2>
          <a:srgbClr val="003366"/>
        </a:accent2>
        <a:accent3>
          <a:srgbClr val="FFFFFF"/>
        </a:accent3>
        <a:accent4>
          <a:srgbClr val="002A56"/>
        </a:accent4>
        <a:accent5>
          <a:srgbClr val="E2E2CA"/>
        </a:accent5>
        <a:accent6>
          <a:srgbClr val="002D5C"/>
        </a:accent6>
        <a:hlink>
          <a:srgbClr val="003366"/>
        </a:hlink>
        <a:folHlink>
          <a:srgbClr val="8000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Штрихи 3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DDDDDD"/>
        </a:accent1>
        <a:accent2>
          <a:srgbClr val="333333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2D2D2D"/>
        </a:accent6>
        <a:hlink>
          <a:srgbClr val="808080"/>
        </a:hlink>
        <a:folHlink>
          <a:srgbClr val="808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Штрихи 4">
        <a:dk1>
          <a:srgbClr val="5F5F5F"/>
        </a:dk1>
        <a:lt1>
          <a:srgbClr val="FFFFFF"/>
        </a:lt1>
        <a:dk2>
          <a:srgbClr val="003366"/>
        </a:dk2>
        <a:lt2>
          <a:srgbClr val="FFFFFF"/>
        </a:lt2>
        <a:accent1>
          <a:srgbClr val="7E003F"/>
        </a:accent1>
        <a:accent2>
          <a:srgbClr val="DDDDDD"/>
        </a:accent2>
        <a:accent3>
          <a:srgbClr val="AAADB8"/>
        </a:accent3>
        <a:accent4>
          <a:srgbClr val="DADADA"/>
        </a:accent4>
        <a:accent5>
          <a:srgbClr val="C0AAAF"/>
        </a:accent5>
        <a:accent6>
          <a:srgbClr val="C8C8C8"/>
        </a:accent6>
        <a:hlink>
          <a:srgbClr val="969696"/>
        </a:hlink>
        <a:folHlink>
          <a:srgbClr val="DDDDDD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Designs\Штрихи.pot</Template>
  <TotalTime>141</TotalTime>
  <Words>608</Words>
  <Application>Microsoft Office PowerPoint</Application>
  <PresentationFormat>Экран (4:3)</PresentationFormat>
  <Paragraphs>79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Штрихи</vt:lpstr>
      <vt:lpstr>Презентация PowerPoint</vt:lpstr>
      <vt:lpstr>Продовольственная безопасность</vt:lpstr>
      <vt:lpstr>Составные части понятия безопасность</vt:lpstr>
      <vt:lpstr>Наиболее известные варианты определения продовольственной безопасности</vt:lpstr>
      <vt:lpstr>Рабочее определение продовольственной безопасности</vt:lpstr>
      <vt:lpstr>Два аспекта продовольственной безопасности</vt:lpstr>
      <vt:lpstr>Институты, занимающиеся вопросами национальной продовольственной безопасности </vt:lpstr>
      <vt:lpstr>Состояние продовольственной безопасности России</vt:lpstr>
      <vt:lpstr>Проблема голода</vt:lpstr>
      <vt:lpstr>Трансформация угроз продовольственной безопасности</vt:lpstr>
      <vt:lpstr>Сельскохозяйственные реформы</vt:lpstr>
      <vt:lpstr>Национальный проект «Развитие агропромышленного комплекса»</vt:lpstr>
      <vt:lpstr>Предпринимаемые меры</vt:lpstr>
      <vt:lpstr>Законодательная база продовольственной безопасности</vt:lpstr>
      <vt:lpstr>Официальное определение продовольственной безопасности России</vt:lpstr>
      <vt:lpstr>Критерии</vt:lpstr>
      <vt:lpstr>Продовольственная безопасность Москвы</vt:lpstr>
      <vt:lpstr>Наиболее актуальные вопросы продовольственной безопасности России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Лекция 6</dc:title>
  <dc:creator>Алёна Завьялова</dc:creator>
  <cp:lastModifiedBy>Admin</cp:lastModifiedBy>
  <cp:revision>3</cp:revision>
  <dcterms:created xsi:type="dcterms:W3CDTF">2008-11-03T11:45:44Z</dcterms:created>
  <dcterms:modified xsi:type="dcterms:W3CDTF">2023-11-21T08:18:47Z</dcterms:modified>
</cp:coreProperties>
</file>

<file path=docProps/thumbnail.jpeg>
</file>